
<file path=[Content_Types].xml><?xml version="1.0" encoding="utf-8"?>
<Types xmlns="http://schemas.openxmlformats.org/package/2006/content-types">
  <Override PartName="/_rels/.rels" ContentType="application/vnd.openxmlformats-package.relationships+xml"/>
  <Override PartName="/ppt/notesSlides/_rels/notesSlide7.xml.rels" ContentType="application/vnd.openxmlformats-package.relationships+xml"/>
  <Override PartName="/ppt/notesSlides/_rels/notesSlide4.xml.rels" ContentType="application/vnd.openxmlformats-package.relationships+xml"/>
  <Override PartName="/ppt/notesSlides/_rels/notesSlide1.xml.rels" ContentType="application/vnd.openxmlformats-package.relationships+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7.wmf" ContentType="image/x-wmf"/>
  <Override PartName="/ppt/media/image6.png" ContentType="image/png"/>
  <Override PartName="/ppt/media/image5.png" ContentType="image/png"/>
  <Override PartName="/ppt/media/image1.png" ContentType="image/png"/>
  <Override PartName="/ppt/media/image2.png" ContentType="image/png"/>
  <Override PartName="/ppt/media/image3.png" ContentType="image/png"/>
  <Override PartName="/ppt/media/image4.png" ContentType="image/png"/>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Masters/slideMaster3.xml" ContentType="application/vnd.openxmlformats-officedocument.presentationml.slideMaster+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body"/>
          </p:nvPr>
        </p:nvSpPr>
        <p:spPr>
          <a:xfrm>
            <a:off x="756000" y="5078520"/>
            <a:ext cx="6047640" cy="4811040"/>
          </a:xfrm>
          <a:prstGeom prst="rect">
            <a:avLst/>
          </a:prstGeom>
        </p:spPr>
        <p:txBody>
          <a:bodyPr lIns="0" rIns="0" tIns="0" bIns="0"/>
          <a:p>
            <a:r>
              <a:rPr b="0" lang="fr-BE" sz="2000" spc="-1" strike="noStrike">
                <a:solidFill>
                  <a:srgbClr val="000000"/>
                </a:solidFill>
                <a:uFill>
                  <a:solidFill>
                    <a:srgbClr val="ffffff"/>
                  </a:solidFill>
                </a:uFill>
                <a:latin typeface="Arial"/>
              </a:rPr>
              <a:t>Cliquez pour modifier le format des notes</a:t>
            </a:r>
            <a:endParaRPr b="0" lang="fr-BE" sz="2000" spc="-1" strike="noStrike">
              <a:solidFill>
                <a:srgbClr val="000000"/>
              </a:solidFill>
              <a:uFill>
                <a:solidFill>
                  <a:srgbClr val="ffffff"/>
                </a:solidFill>
              </a:uFill>
              <a:latin typeface="Arial"/>
            </a:endParaRPr>
          </a:p>
        </p:txBody>
      </p:sp>
      <p:sp>
        <p:nvSpPr>
          <p:cNvPr id="196" name="PlaceHolder 2"/>
          <p:cNvSpPr>
            <a:spLocks noGrp="1"/>
          </p:cNvSpPr>
          <p:nvPr>
            <p:ph type="hdr"/>
          </p:nvPr>
        </p:nvSpPr>
        <p:spPr>
          <a:xfrm>
            <a:off x="0" y="0"/>
            <a:ext cx="3280680" cy="534240"/>
          </a:xfrm>
          <a:prstGeom prst="rect">
            <a:avLst/>
          </a:prstGeom>
        </p:spPr>
        <p:txBody>
          <a:bodyPr lIns="0" rIns="0" tIns="0" bIns="0"/>
          <a:p>
            <a:r>
              <a:rPr b="0" lang="fr-BE" sz="1400" spc="-1" strike="noStrike">
                <a:solidFill>
                  <a:srgbClr val="000000"/>
                </a:solidFill>
                <a:uFill>
                  <a:solidFill>
                    <a:srgbClr val="ffffff"/>
                  </a:solidFill>
                </a:uFill>
                <a:latin typeface="Times New Roman"/>
              </a:rPr>
              <a:t>&lt;en-tête&gt;</a:t>
            </a:r>
            <a:endParaRPr b="0" lang="fr-BE" sz="1400" spc="-1" strike="noStrike">
              <a:solidFill>
                <a:srgbClr val="000000"/>
              </a:solidFill>
              <a:uFill>
                <a:solidFill>
                  <a:srgbClr val="ffffff"/>
                </a:solidFill>
              </a:uFill>
              <a:latin typeface="Times New Roman"/>
            </a:endParaRPr>
          </a:p>
        </p:txBody>
      </p:sp>
      <p:sp>
        <p:nvSpPr>
          <p:cNvPr id="197" name="PlaceHolder 3"/>
          <p:cNvSpPr>
            <a:spLocks noGrp="1"/>
          </p:cNvSpPr>
          <p:nvPr>
            <p:ph type="dt"/>
          </p:nvPr>
        </p:nvSpPr>
        <p:spPr>
          <a:xfrm>
            <a:off x="4278960" y="0"/>
            <a:ext cx="3280680" cy="534240"/>
          </a:xfrm>
          <a:prstGeom prst="rect">
            <a:avLst/>
          </a:prstGeom>
        </p:spPr>
        <p:txBody>
          <a:bodyPr lIns="0" rIns="0" tIns="0" bIns="0"/>
          <a:p>
            <a:pPr algn="r"/>
            <a:r>
              <a:rPr b="0" lang="fr-BE" sz="1400" spc="-1" strike="noStrike">
                <a:solidFill>
                  <a:srgbClr val="000000"/>
                </a:solidFill>
                <a:uFill>
                  <a:solidFill>
                    <a:srgbClr val="ffffff"/>
                  </a:solidFill>
                </a:uFill>
                <a:latin typeface="Times New Roman"/>
              </a:rPr>
              <a:t>&lt;date/heure&gt;</a:t>
            </a:r>
            <a:endParaRPr b="0" lang="fr-BE" sz="1400" spc="-1" strike="noStrike">
              <a:solidFill>
                <a:srgbClr val="000000"/>
              </a:solidFill>
              <a:uFill>
                <a:solidFill>
                  <a:srgbClr val="ffffff"/>
                </a:solidFill>
              </a:uFill>
              <a:latin typeface="Times New Roman"/>
            </a:endParaRPr>
          </a:p>
        </p:txBody>
      </p:sp>
      <p:sp>
        <p:nvSpPr>
          <p:cNvPr id="198" name="PlaceHolder 4"/>
          <p:cNvSpPr>
            <a:spLocks noGrp="1"/>
          </p:cNvSpPr>
          <p:nvPr>
            <p:ph type="ftr"/>
          </p:nvPr>
        </p:nvSpPr>
        <p:spPr>
          <a:xfrm>
            <a:off x="0" y="10157400"/>
            <a:ext cx="3280680" cy="534240"/>
          </a:xfrm>
          <a:prstGeom prst="rect">
            <a:avLst/>
          </a:prstGeom>
        </p:spPr>
        <p:txBody>
          <a:bodyPr lIns="0" rIns="0" tIns="0" bIns="0" anchor="b"/>
          <a:p>
            <a:r>
              <a:rPr b="0" lang="fr-BE" sz="1400" spc="-1" strike="noStrike">
                <a:solidFill>
                  <a:srgbClr val="000000"/>
                </a:solidFill>
                <a:uFill>
                  <a:solidFill>
                    <a:srgbClr val="ffffff"/>
                  </a:solidFill>
                </a:uFill>
                <a:latin typeface="Times New Roman"/>
              </a:rPr>
              <a:t>&lt;pied de page&gt;</a:t>
            </a:r>
            <a:endParaRPr b="0" lang="fr-BE" sz="1400" spc="-1" strike="noStrike">
              <a:solidFill>
                <a:srgbClr val="000000"/>
              </a:solidFill>
              <a:uFill>
                <a:solidFill>
                  <a:srgbClr val="ffffff"/>
                </a:solidFill>
              </a:uFill>
              <a:latin typeface="Times New Roman"/>
            </a:endParaRPr>
          </a:p>
        </p:txBody>
      </p:sp>
      <p:sp>
        <p:nvSpPr>
          <p:cNvPr id="199" name="PlaceHolder 5"/>
          <p:cNvSpPr>
            <a:spLocks noGrp="1"/>
          </p:cNvSpPr>
          <p:nvPr>
            <p:ph type="sldNum"/>
          </p:nvPr>
        </p:nvSpPr>
        <p:spPr>
          <a:xfrm>
            <a:off x="4278960" y="10157400"/>
            <a:ext cx="3280680" cy="534240"/>
          </a:xfrm>
          <a:prstGeom prst="rect">
            <a:avLst/>
          </a:prstGeom>
        </p:spPr>
        <p:txBody>
          <a:bodyPr lIns="0" rIns="0" tIns="0" bIns="0" anchor="b"/>
          <a:p>
            <a:pPr algn="r"/>
            <a:fld id="{A606420B-238A-44B5-95B4-FFCEEC09A29B}" type="slidenum">
              <a:rPr b="0" lang="fr-BE" sz="1400" spc="-1" strike="noStrike">
                <a:solidFill>
                  <a:srgbClr val="000000"/>
                </a:solidFill>
                <a:uFill>
                  <a:solidFill>
                    <a:srgbClr val="ffffff"/>
                  </a:solidFill>
                </a:uFill>
                <a:latin typeface="Times New Roman"/>
              </a:rPr>
              <a:t>&lt;numéro&gt;</a:t>
            </a:fld>
            <a:endParaRPr b="0" lang="fr-BE"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PlaceHolder 1"/>
          <p:cNvSpPr>
            <a:spLocks noGrp="1"/>
          </p:cNvSpPr>
          <p:nvPr>
            <p:ph type="body"/>
          </p:nvPr>
        </p:nvSpPr>
        <p:spPr>
          <a:xfrm>
            <a:off x="685800" y="4400640"/>
            <a:ext cx="5486040" cy="3600000"/>
          </a:xfrm>
          <a:prstGeom prst="rect">
            <a:avLst/>
          </a:prstGeom>
        </p:spPr>
        <p:txBody>
          <a:bodyPr/>
          <a:p>
            <a:endParaRPr b="0" lang="fr-BE" sz="2000" spc="-1" strike="noStrike">
              <a:solidFill>
                <a:srgbClr val="000000"/>
              </a:solidFill>
              <a:uFill>
                <a:solidFill>
                  <a:srgbClr val="ffffff"/>
                </a:solidFill>
              </a:uFill>
              <a:latin typeface="Arial"/>
            </a:endParaRPr>
          </a:p>
        </p:txBody>
      </p:sp>
      <p:sp>
        <p:nvSpPr>
          <p:cNvPr id="235" name="TextShape 2"/>
          <p:cNvSpPr txBox="1"/>
          <p:nvPr/>
        </p:nvSpPr>
        <p:spPr>
          <a:xfrm>
            <a:off x="3884760" y="8685360"/>
            <a:ext cx="2971440" cy="458280"/>
          </a:xfrm>
          <a:prstGeom prst="rect">
            <a:avLst/>
          </a:prstGeom>
          <a:noFill/>
          <a:ln>
            <a:noFill/>
          </a:ln>
        </p:spPr>
        <p:txBody>
          <a:bodyPr anchor="b"/>
          <a:p>
            <a:pPr algn="r">
              <a:lnSpc>
                <a:spcPct val="100000"/>
              </a:lnSpc>
            </a:pPr>
            <a:fld id="{0B2766BD-6CF1-45BF-AFFB-A5BBE8D4EB0C}" type="slidenum">
              <a:rPr b="0" lang="fr-BE" sz="1200" spc="-1" strike="noStrike">
                <a:solidFill>
                  <a:srgbClr val="000000"/>
                </a:solidFill>
                <a:uFill>
                  <a:solidFill>
                    <a:srgbClr val="ffffff"/>
                  </a:solidFill>
                </a:uFill>
                <a:latin typeface="Times New Roman"/>
              </a:rPr>
              <a:t>&lt;numéro&gt;</a:t>
            </a:fld>
            <a:endParaRPr b="0" lang="fr-BE" sz="1400" spc="-1" strike="noStrike">
              <a:solidFill>
                <a:srgbClr val="000000"/>
              </a:solidFill>
              <a:uFill>
                <a:solidFill>
                  <a:srgbClr val="ffffff"/>
                </a:solidFill>
              </a:uFill>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PlaceHolder 1"/>
          <p:cNvSpPr>
            <a:spLocks noGrp="1"/>
          </p:cNvSpPr>
          <p:nvPr>
            <p:ph type="body"/>
          </p:nvPr>
        </p:nvSpPr>
        <p:spPr>
          <a:xfrm>
            <a:off x="685800" y="4400640"/>
            <a:ext cx="5486040" cy="3600000"/>
          </a:xfrm>
          <a:prstGeom prst="rect">
            <a:avLst/>
          </a:prstGeom>
        </p:spPr>
        <p:txBody>
          <a:bodyPr/>
          <a:p>
            <a:r>
              <a:rPr b="0" lang="fr-BE" sz="2000" spc="-1" strike="noStrike">
                <a:solidFill>
                  <a:srgbClr val="000000"/>
                </a:solidFill>
                <a:uFill>
                  <a:solidFill>
                    <a:srgbClr val="ffffff"/>
                  </a:solidFill>
                </a:uFill>
                <a:latin typeface="Arial"/>
              </a:rPr>
              <a:t>CEB savoirs fondamentaux CEF « les fondements indispensables, voie d’accès à d’autres apprentissages, à d’autres savoirs, à l’information. Ainsi qu’outils d’émancipation et d’accès à une forme de liberté »</a:t>
            </a:r>
            <a:endParaRPr b="0" lang="fr-BE" sz="2000" spc="-1" strike="noStrike">
              <a:solidFill>
                <a:srgbClr val="000000"/>
              </a:solidFill>
              <a:uFill>
                <a:solidFill>
                  <a:srgbClr val="ffffff"/>
                </a:solidFill>
              </a:uFill>
              <a:latin typeface="Arial"/>
            </a:endParaRPr>
          </a:p>
        </p:txBody>
      </p:sp>
      <p:sp>
        <p:nvSpPr>
          <p:cNvPr id="237" name="TextShape 2"/>
          <p:cNvSpPr txBox="1"/>
          <p:nvPr/>
        </p:nvSpPr>
        <p:spPr>
          <a:xfrm>
            <a:off x="3884760" y="8685360"/>
            <a:ext cx="2971440" cy="458280"/>
          </a:xfrm>
          <a:prstGeom prst="rect">
            <a:avLst/>
          </a:prstGeom>
          <a:noFill/>
          <a:ln>
            <a:noFill/>
          </a:ln>
        </p:spPr>
        <p:txBody>
          <a:bodyPr anchor="b"/>
          <a:p>
            <a:pPr algn="r">
              <a:lnSpc>
                <a:spcPct val="100000"/>
              </a:lnSpc>
            </a:pPr>
            <a:fld id="{8B5E18BE-4667-4AF9-AEDF-88D7D0A5E0F3}" type="slidenum">
              <a:rPr b="0" lang="fr-BE" sz="1200" spc="-1" strike="noStrike">
                <a:solidFill>
                  <a:srgbClr val="000000"/>
                </a:solidFill>
                <a:uFill>
                  <a:solidFill>
                    <a:srgbClr val="ffffff"/>
                  </a:solidFill>
                </a:uFill>
                <a:latin typeface="Times New Roman"/>
              </a:rPr>
              <a:t>&lt;numéro&gt;</a:t>
            </a:fld>
            <a:endParaRPr b="0" lang="fr-BE" sz="1400" spc="-1" strike="noStrike">
              <a:solidFill>
                <a:srgbClr val="000000"/>
              </a:solidFill>
              <a:uFill>
                <a:solidFill>
                  <a:srgbClr val="ffffff"/>
                </a:solidFill>
              </a:uFill>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PlaceHolder 1"/>
          <p:cNvSpPr>
            <a:spLocks noGrp="1"/>
          </p:cNvSpPr>
          <p:nvPr>
            <p:ph type="body"/>
          </p:nvPr>
        </p:nvSpPr>
        <p:spPr>
          <a:xfrm>
            <a:off x="685800" y="4400640"/>
            <a:ext cx="5486040" cy="3600000"/>
          </a:xfrm>
          <a:prstGeom prst="rect">
            <a:avLst/>
          </a:prstGeom>
        </p:spPr>
        <p:txBody>
          <a:bodyPr/>
          <a:p>
            <a:r>
              <a:rPr b="0" lang="fr-BE" sz="2000" spc="-1" strike="noStrike">
                <a:solidFill>
                  <a:srgbClr val="000000"/>
                </a:solidFill>
                <a:uFill>
                  <a:solidFill>
                    <a:srgbClr val="ffffff"/>
                  </a:solidFill>
                </a:uFill>
                <a:latin typeface="Arial"/>
              </a:rPr>
              <a:t>sur la relation que chacun a avec soi et avec le  monde extérieur</a:t>
            </a:r>
            <a:endParaRPr b="0" lang="fr-BE" sz="2000" spc="-1" strike="noStrike">
              <a:solidFill>
                <a:srgbClr val="000000"/>
              </a:solidFill>
              <a:uFill>
                <a:solidFill>
                  <a:srgbClr val="ffffff"/>
                </a:solidFill>
              </a:uFill>
              <a:latin typeface="Arial"/>
            </a:endParaRPr>
          </a:p>
        </p:txBody>
      </p:sp>
      <p:sp>
        <p:nvSpPr>
          <p:cNvPr id="239" name="TextShape 2"/>
          <p:cNvSpPr txBox="1"/>
          <p:nvPr/>
        </p:nvSpPr>
        <p:spPr>
          <a:xfrm>
            <a:off x="3884760" y="8685360"/>
            <a:ext cx="2971440" cy="458280"/>
          </a:xfrm>
          <a:prstGeom prst="rect">
            <a:avLst/>
          </a:prstGeom>
          <a:noFill/>
          <a:ln>
            <a:noFill/>
          </a:ln>
        </p:spPr>
        <p:txBody>
          <a:bodyPr anchor="b"/>
          <a:p>
            <a:pPr algn="r">
              <a:lnSpc>
                <a:spcPct val="100000"/>
              </a:lnSpc>
            </a:pPr>
            <a:fld id="{005E80D2-022B-4DFD-AD48-46C3F1268EFF}" type="slidenum">
              <a:rPr b="0" lang="fr-BE" sz="1200" spc="-1" strike="noStrike">
                <a:solidFill>
                  <a:srgbClr val="000000"/>
                </a:solidFill>
                <a:uFill>
                  <a:solidFill>
                    <a:srgbClr val="ffffff"/>
                  </a:solidFill>
                </a:uFill>
                <a:latin typeface="Times New Roman"/>
              </a:rPr>
              <a:t>&lt;numéro&gt;</a:t>
            </a:fld>
            <a:endParaRPr b="0" lang="fr-BE" sz="1400" spc="-1" strike="noStrike">
              <a:solidFill>
                <a:srgbClr val="000000"/>
              </a:solidFill>
              <a:uFill>
                <a:solidFill>
                  <a:srgbClr val="ffffff"/>
                </a:solidFill>
              </a:u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53" name="PlaceHolder 2"/>
          <p:cNvSpPr>
            <a:spLocks noGrp="1"/>
          </p:cNvSpPr>
          <p:nvPr>
            <p:ph type="body"/>
          </p:nvPr>
        </p:nvSpPr>
        <p:spPr>
          <a:xfrm>
            <a:off x="2589120" y="2133720"/>
            <a:ext cx="89150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54" name="PlaceHolder 3"/>
          <p:cNvSpPr>
            <a:spLocks noGrp="1"/>
          </p:cNvSpPr>
          <p:nvPr>
            <p:ph type="body"/>
          </p:nvPr>
        </p:nvSpPr>
        <p:spPr>
          <a:xfrm>
            <a:off x="2589120" y="4106520"/>
            <a:ext cx="89150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56" name="PlaceHolder 2"/>
          <p:cNvSpPr>
            <a:spLocks noGrp="1"/>
          </p:cNvSpPr>
          <p:nvPr>
            <p:ph type="body"/>
          </p:nvPr>
        </p:nvSpPr>
        <p:spPr>
          <a:xfrm>
            <a:off x="258912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57" name="PlaceHolder 3"/>
          <p:cNvSpPr>
            <a:spLocks noGrp="1"/>
          </p:cNvSpPr>
          <p:nvPr>
            <p:ph type="body"/>
          </p:nvPr>
        </p:nvSpPr>
        <p:spPr>
          <a:xfrm>
            <a:off x="715716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58" name="PlaceHolder 4"/>
          <p:cNvSpPr>
            <a:spLocks noGrp="1"/>
          </p:cNvSpPr>
          <p:nvPr>
            <p:ph type="body"/>
          </p:nvPr>
        </p:nvSpPr>
        <p:spPr>
          <a:xfrm>
            <a:off x="7157160" y="41065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59" name="PlaceHolder 5"/>
          <p:cNvSpPr>
            <a:spLocks noGrp="1"/>
          </p:cNvSpPr>
          <p:nvPr>
            <p:ph type="body"/>
          </p:nvPr>
        </p:nvSpPr>
        <p:spPr>
          <a:xfrm>
            <a:off x="2589120" y="41065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61" name="PlaceHolder 2"/>
          <p:cNvSpPr>
            <a:spLocks noGrp="1"/>
          </p:cNvSpPr>
          <p:nvPr>
            <p:ph type="body"/>
          </p:nvPr>
        </p:nvSpPr>
        <p:spPr>
          <a:xfrm>
            <a:off x="2589120" y="2133720"/>
            <a:ext cx="89150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62" name="PlaceHolder 3"/>
          <p:cNvSpPr>
            <a:spLocks noGrp="1"/>
          </p:cNvSpPr>
          <p:nvPr>
            <p:ph type="body"/>
          </p:nvPr>
        </p:nvSpPr>
        <p:spPr>
          <a:xfrm>
            <a:off x="2589120" y="2133720"/>
            <a:ext cx="89150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pic>
        <p:nvPicPr>
          <p:cNvPr id="63" name="" descr=""/>
          <p:cNvPicPr/>
          <p:nvPr/>
        </p:nvPicPr>
        <p:blipFill>
          <a:blip r:embed="rId2"/>
          <a:stretch/>
        </p:blipFill>
        <p:spPr>
          <a:xfrm>
            <a:off x="4679640" y="2133720"/>
            <a:ext cx="4734000" cy="3777120"/>
          </a:xfrm>
          <a:prstGeom prst="rect">
            <a:avLst/>
          </a:prstGeom>
          <a:ln>
            <a:noFill/>
          </a:ln>
        </p:spPr>
      </p:pic>
      <p:pic>
        <p:nvPicPr>
          <p:cNvPr id="64" name="" descr=""/>
          <p:cNvPicPr/>
          <p:nvPr/>
        </p:nvPicPr>
        <p:blipFill>
          <a:blip r:embed="rId3"/>
          <a:stretch/>
        </p:blipFill>
        <p:spPr>
          <a:xfrm>
            <a:off x="4679640" y="2133720"/>
            <a:ext cx="4734000" cy="377712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6"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97" name="PlaceHolder 2"/>
          <p:cNvSpPr>
            <a:spLocks noGrp="1"/>
          </p:cNvSpPr>
          <p:nvPr>
            <p:ph type="subTitle"/>
          </p:nvPr>
        </p:nvSpPr>
        <p:spPr>
          <a:xfrm>
            <a:off x="2589120" y="2133720"/>
            <a:ext cx="8915040" cy="3777120"/>
          </a:xfrm>
          <a:prstGeom prst="rect">
            <a:avLst/>
          </a:prstGeom>
        </p:spPr>
        <p:txBody>
          <a:bodyPr lIns="0" rIns="0" tIns="0" bIns="0" anchor="ctr"/>
          <a:p>
            <a:pPr algn="ctr"/>
            <a:endParaRPr b="0" lang="fr-BE"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99" name="PlaceHolder 2"/>
          <p:cNvSpPr>
            <a:spLocks noGrp="1"/>
          </p:cNvSpPr>
          <p:nvPr>
            <p:ph type="body"/>
          </p:nvPr>
        </p:nvSpPr>
        <p:spPr>
          <a:xfrm>
            <a:off x="2589120" y="2133720"/>
            <a:ext cx="89150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01" name="PlaceHolder 2"/>
          <p:cNvSpPr>
            <a:spLocks noGrp="1"/>
          </p:cNvSpPr>
          <p:nvPr>
            <p:ph type="body"/>
          </p:nvPr>
        </p:nvSpPr>
        <p:spPr>
          <a:xfrm>
            <a:off x="2589120" y="2133720"/>
            <a:ext cx="43502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02" name="PlaceHolder 3"/>
          <p:cNvSpPr>
            <a:spLocks noGrp="1"/>
          </p:cNvSpPr>
          <p:nvPr>
            <p:ph type="body"/>
          </p:nvPr>
        </p:nvSpPr>
        <p:spPr>
          <a:xfrm>
            <a:off x="7157160" y="2133720"/>
            <a:ext cx="43502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3"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4" name="PlaceHolder 1"/>
          <p:cNvSpPr>
            <a:spLocks noGrp="1"/>
          </p:cNvSpPr>
          <p:nvPr>
            <p:ph type="subTitle"/>
          </p:nvPr>
        </p:nvSpPr>
        <p:spPr>
          <a:xfrm>
            <a:off x="2593080" y="624240"/>
            <a:ext cx="8911440" cy="5937120"/>
          </a:xfrm>
          <a:prstGeom prst="rect">
            <a:avLst/>
          </a:prstGeom>
        </p:spPr>
        <p:txBody>
          <a:bodyPr lIns="0" rIns="0" tIns="0" bIns="0" anchor="ctr"/>
          <a:p>
            <a:pPr algn="ctr"/>
            <a:endParaRPr b="0" lang="fr-BE"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06" name="PlaceHolder 2"/>
          <p:cNvSpPr>
            <a:spLocks noGrp="1"/>
          </p:cNvSpPr>
          <p:nvPr>
            <p:ph type="body"/>
          </p:nvPr>
        </p:nvSpPr>
        <p:spPr>
          <a:xfrm>
            <a:off x="258912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07" name="PlaceHolder 3"/>
          <p:cNvSpPr>
            <a:spLocks noGrp="1"/>
          </p:cNvSpPr>
          <p:nvPr>
            <p:ph type="body"/>
          </p:nvPr>
        </p:nvSpPr>
        <p:spPr>
          <a:xfrm>
            <a:off x="2589120" y="41065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08" name="PlaceHolder 4"/>
          <p:cNvSpPr>
            <a:spLocks noGrp="1"/>
          </p:cNvSpPr>
          <p:nvPr>
            <p:ph type="body"/>
          </p:nvPr>
        </p:nvSpPr>
        <p:spPr>
          <a:xfrm>
            <a:off x="7157160" y="2133720"/>
            <a:ext cx="43502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1"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32" name="PlaceHolder 2"/>
          <p:cNvSpPr>
            <a:spLocks noGrp="1"/>
          </p:cNvSpPr>
          <p:nvPr>
            <p:ph type="subTitle"/>
          </p:nvPr>
        </p:nvSpPr>
        <p:spPr>
          <a:xfrm>
            <a:off x="2589120" y="2133720"/>
            <a:ext cx="8915040" cy="3777120"/>
          </a:xfrm>
          <a:prstGeom prst="rect">
            <a:avLst/>
          </a:prstGeom>
        </p:spPr>
        <p:txBody>
          <a:bodyPr lIns="0" rIns="0" tIns="0" bIns="0" anchor="ctr"/>
          <a:p>
            <a:pPr algn="ctr"/>
            <a:endParaRPr b="0" lang="fr-BE"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10" name="PlaceHolder 2"/>
          <p:cNvSpPr>
            <a:spLocks noGrp="1"/>
          </p:cNvSpPr>
          <p:nvPr>
            <p:ph type="body"/>
          </p:nvPr>
        </p:nvSpPr>
        <p:spPr>
          <a:xfrm>
            <a:off x="2589120" y="2133720"/>
            <a:ext cx="43502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11" name="PlaceHolder 3"/>
          <p:cNvSpPr>
            <a:spLocks noGrp="1"/>
          </p:cNvSpPr>
          <p:nvPr>
            <p:ph type="body"/>
          </p:nvPr>
        </p:nvSpPr>
        <p:spPr>
          <a:xfrm>
            <a:off x="715716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12" name="PlaceHolder 4"/>
          <p:cNvSpPr>
            <a:spLocks noGrp="1"/>
          </p:cNvSpPr>
          <p:nvPr>
            <p:ph type="body"/>
          </p:nvPr>
        </p:nvSpPr>
        <p:spPr>
          <a:xfrm>
            <a:off x="7157160" y="41065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14" name="PlaceHolder 2"/>
          <p:cNvSpPr>
            <a:spLocks noGrp="1"/>
          </p:cNvSpPr>
          <p:nvPr>
            <p:ph type="body"/>
          </p:nvPr>
        </p:nvSpPr>
        <p:spPr>
          <a:xfrm>
            <a:off x="258912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15" name="PlaceHolder 3"/>
          <p:cNvSpPr>
            <a:spLocks noGrp="1"/>
          </p:cNvSpPr>
          <p:nvPr>
            <p:ph type="body"/>
          </p:nvPr>
        </p:nvSpPr>
        <p:spPr>
          <a:xfrm>
            <a:off x="715716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16" name="PlaceHolder 4"/>
          <p:cNvSpPr>
            <a:spLocks noGrp="1"/>
          </p:cNvSpPr>
          <p:nvPr>
            <p:ph type="body"/>
          </p:nvPr>
        </p:nvSpPr>
        <p:spPr>
          <a:xfrm>
            <a:off x="2589120" y="4106520"/>
            <a:ext cx="89150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18" name="PlaceHolder 2"/>
          <p:cNvSpPr>
            <a:spLocks noGrp="1"/>
          </p:cNvSpPr>
          <p:nvPr>
            <p:ph type="body"/>
          </p:nvPr>
        </p:nvSpPr>
        <p:spPr>
          <a:xfrm>
            <a:off x="2589120" y="2133720"/>
            <a:ext cx="89150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19" name="PlaceHolder 3"/>
          <p:cNvSpPr>
            <a:spLocks noGrp="1"/>
          </p:cNvSpPr>
          <p:nvPr>
            <p:ph type="body"/>
          </p:nvPr>
        </p:nvSpPr>
        <p:spPr>
          <a:xfrm>
            <a:off x="2589120" y="4106520"/>
            <a:ext cx="89150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21" name="PlaceHolder 2"/>
          <p:cNvSpPr>
            <a:spLocks noGrp="1"/>
          </p:cNvSpPr>
          <p:nvPr>
            <p:ph type="body"/>
          </p:nvPr>
        </p:nvSpPr>
        <p:spPr>
          <a:xfrm>
            <a:off x="258912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22" name="PlaceHolder 3"/>
          <p:cNvSpPr>
            <a:spLocks noGrp="1"/>
          </p:cNvSpPr>
          <p:nvPr>
            <p:ph type="body"/>
          </p:nvPr>
        </p:nvSpPr>
        <p:spPr>
          <a:xfrm>
            <a:off x="715716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23" name="PlaceHolder 4"/>
          <p:cNvSpPr>
            <a:spLocks noGrp="1"/>
          </p:cNvSpPr>
          <p:nvPr>
            <p:ph type="body"/>
          </p:nvPr>
        </p:nvSpPr>
        <p:spPr>
          <a:xfrm>
            <a:off x="7157160" y="41065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24" name="PlaceHolder 5"/>
          <p:cNvSpPr>
            <a:spLocks noGrp="1"/>
          </p:cNvSpPr>
          <p:nvPr>
            <p:ph type="body"/>
          </p:nvPr>
        </p:nvSpPr>
        <p:spPr>
          <a:xfrm>
            <a:off x="2589120" y="41065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26" name="PlaceHolder 2"/>
          <p:cNvSpPr>
            <a:spLocks noGrp="1"/>
          </p:cNvSpPr>
          <p:nvPr>
            <p:ph type="body"/>
          </p:nvPr>
        </p:nvSpPr>
        <p:spPr>
          <a:xfrm>
            <a:off x="2589120" y="2133720"/>
            <a:ext cx="89150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27" name="PlaceHolder 3"/>
          <p:cNvSpPr>
            <a:spLocks noGrp="1"/>
          </p:cNvSpPr>
          <p:nvPr>
            <p:ph type="body"/>
          </p:nvPr>
        </p:nvSpPr>
        <p:spPr>
          <a:xfrm>
            <a:off x="2589120" y="2133720"/>
            <a:ext cx="89150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pic>
        <p:nvPicPr>
          <p:cNvPr id="128" name="" descr=""/>
          <p:cNvPicPr/>
          <p:nvPr/>
        </p:nvPicPr>
        <p:blipFill>
          <a:blip r:embed="rId2"/>
          <a:stretch/>
        </p:blipFill>
        <p:spPr>
          <a:xfrm>
            <a:off x="4679640" y="2133720"/>
            <a:ext cx="4734000" cy="3777120"/>
          </a:xfrm>
          <a:prstGeom prst="rect">
            <a:avLst/>
          </a:prstGeom>
          <a:ln>
            <a:noFill/>
          </a:ln>
        </p:spPr>
      </p:pic>
      <p:pic>
        <p:nvPicPr>
          <p:cNvPr id="129" name="" descr=""/>
          <p:cNvPicPr/>
          <p:nvPr/>
        </p:nvPicPr>
        <p:blipFill>
          <a:blip r:embed="rId3"/>
          <a:stretch/>
        </p:blipFill>
        <p:spPr>
          <a:xfrm>
            <a:off x="4679640" y="2133720"/>
            <a:ext cx="4734000" cy="377712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61"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62" name="PlaceHolder 2"/>
          <p:cNvSpPr>
            <a:spLocks noGrp="1"/>
          </p:cNvSpPr>
          <p:nvPr>
            <p:ph type="subTitle"/>
          </p:nvPr>
        </p:nvSpPr>
        <p:spPr>
          <a:xfrm>
            <a:off x="2589120" y="2133720"/>
            <a:ext cx="8915040" cy="3777120"/>
          </a:xfrm>
          <a:prstGeom prst="rect">
            <a:avLst/>
          </a:prstGeom>
        </p:spPr>
        <p:txBody>
          <a:bodyPr lIns="0" rIns="0" tIns="0" bIns="0" anchor="ctr"/>
          <a:p>
            <a:pPr algn="ctr"/>
            <a:endParaRPr b="0" lang="fr-BE"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64" name="PlaceHolder 2"/>
          <p:cNvSpPr>
            <a:spLocks noGrp="1"/>
          </p:cNvSpPr>
          <p:nvPr>
            <p:ph type="body"/>
          </p:nvPr>
        </p:nvSpPr>
        <p:spPr>
          <a:xfrm>
            <a:off x="2589120" y="2133720"/>
            <a:ext cx="89150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66" name="PlaceHolder 2"/>
          <p:cNvSpPr>
            <a:spLocks noGrp="1"/>
          </p:cNvSpPr>
          <p:nvPr>
            <p:ph type="body"/>
          </p:nvPr>
        </p:nvSpPr>
        <p:spPr>
          <a:xfrm>
            <a:off x="2589120" y="2133720"/>
            <a:ext cx="43502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67" name="PlaceHolder 3"/>
          <p:cNvSpPr>
            <a:spLocks noGrp="1"/>
          </p:cNvSpPr>
          <p:nvPr>
            <p:ph type="body"/>
          </p:nvPr>
        </p:nvSpPr>
        <p:spPr>
          <a:xfrm>
            <a:off x="7157160" y="2133720"/>
            <a:ext cx="43502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8"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34" name="PlaceHolder 2"/>
          <p:cNvSpPr>
            <a:spLocks noGrp="1"/>
          </p:cNvSpPr>
          <p:nvPr>
            <p:ph type="body"/>
          </p:nvPr>
        </p:nvSpPr>
        <p:spPr>
          <a:xfrm>
            <a:off x="2589120" y="2133720"/>
            <a:ext cx="89150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9" name="PlaceHolder 1"/>
          <p:cNvSpPr>
            <a:spLocks noGrp="1"/>
          </p:cNvSpPr>
          <p:nvPr>
            <p:ph type="subTitle"/>
          </p:nvPr>
        </p:nvSpPr>
        <p:spPr>
          <a:xfrm>
            <a:off x="2593080" y="624240"/>
            <a:ext cx="8911440" cy="5937120"/>
          </a:xfrm>
          <a:prstGeom prst="rect">
            <a:avLst/>
          </a:prstGeom>
        </p:spPr>
        <p:txBody>
          <a:bodyPr lIns="0" rIns="0" tIns="0" bIns="0" anchor="ctr"/>
          <a:p>
            <a:pPr algn="ctr"/>
            <a:endParaRPr b="0" lang="fr-BE"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71" name="PlaceHolder 2"/>
          <p:cNvSpPr>
            <a:spLocks noGrp="1"/>
          </p:cNvSpPr>
          <p:nvPr>
            <p:ph type="body"/>
          </p:nvPr>
        </p:nvSpPr>
        <p:spPr>
          <a:xfrm>
            <a:off x="258912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72" name="PlaceHolder 3"/>
          <p:cNvSpPr>
            <a:spLocks noGrp="1"/>
          </p:cNvSpPr>
          <p:nvPr>
            <p:ph type="body"/>
          </p:nvPr>
        </p:nvSpPr>
        <p:spPr>
          <a:xfrm>
            <a:off x="2589120" y="41065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73" name="PlaceHolder 4"/>
          <p:cNvSpPr>
            <a:spLocks noGrp="1"/>
          </p:cNvSpPr>
          <p:nvPr>
            <p:ph type="body"/>
          </p:nvPr>
        </p:nvSpPr>
        <p:spPr>
          <a:xfrm>
            <a:off x="7157160" y="2133720"/>
            <a:ext cx="43502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75" name="PlaceHolder 2"/>
          <p:cNvSpPr>
            <a:spLocks noGrp="1"/>
          </p:cNvSpPr>
          <p:nvPr>
            <p:ph type="body"/>
          </p:nvPr>
        </p:nvSpPr>
        <p:spPr>
          <a:xfrm>
            <a:off x="2589120" y="2133720"/>
            <a:ext cx="43502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76" name="PlaceHolder 3"/>
          <p:cNvSpPr>
            <a:spLocks noGrp="1"/>
          </p:cNvSpPr>
          <p:nvPr>
            <p:ph type="body"/>
          </p:nvPr>
        </p:nvSpPr>
        <p:spPr>
          <a:xfrm>
            <a:off x="715716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77" name="PlaceHolder 4"/>
          <p:cNvSpPr>
            <a:spLocks noGrp="1"/>
          </p:cNvSpPr>
          <p:nvPr>
            <p:ph type="body"/>
          </p:nvPr>
        </p:nvSpPr>
        <p:spPr>
          <a:xfrm>
            <a:off x="7157160" y="41065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79" name="PlaceHolder 2"/>
          <p:cNvSpPr>
            <a:spLocks noGrp="1"/>
          </p:cNvSpPr>
          <p:nvPr>
            <p:ph type="body"/>
          </p:nvPr>
        </p:nvSpPr>
        <p:spPr>
          <a:xfrm>
            <a:off x="258912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80" name="PlaceHolder 3"/>
          <p:cNvSpPr>
            <a:spLocks noGrp="1"/>
          </p:cNvSpPr>
          <p:nvPr>
            <p:ph type="body"/>
          </p:nvPr>
        </p:nvSpPr>
        <p:spPr>
          <a:xfrm>
            <a:off x="715716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81" name="PlaceHolder 4"/>
          <p:cNvSpPr>
            <a:spLocks noGrp="1"/>
          </p:cNvSpPr>
          <p:nvPr>
            <p:ph type="body"/>
          </p:nvPr>
        </p:nvSpPr>
        <p:spPr>
          <a:xfrm>
            <a:off x="2589120" y="4106520"/>
            <a:ext cx="89150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83" name="PlaceHolder 2"/>
          <p:cNvSpPr>
            <a:spLocks noGrp="1"/>
          </p:cNvSpPr>
          <p:nvPr>
            <p:ph type="body"/>
          </p:nvPr>
        </p:nvSpPr>
        <p:spPr>
          <a:xfrm>
            <a:off x="2589120" y="2133720"/>
            <a:ext cx="89150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84" name="PlaceHolder 3"/>
          <p:cNvSpPr>
            <a:spLocks noGrp="1"/>
          </p:cNvSpPr>
          <p:nvPr>
            <p:ph type="body"/>
          </p:nvPr>
        </p:nvSpPr>
        <p:spPr>
          <a:xfrm>
            <a:off x="2589120" y="4106520"/>
            <a:ext cx="89150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85"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86" name="PlaceHolder 2"/>
          <p:cNvSpPr>
            <a:spLocks noGrp="1"/>
          </p:cNvSpPr>
          <p:nvPr>
            <p:ph type="body"/>
          </p:nvPr>
        </p:nvSpPr>
        <p:spPr>
          <a:xfrm>
            <a:off x="258912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87" name="PlaceHolder 3"/>
          <p:cNvSpPr>
            <a:spLocks noGrp="1"/>
          </p:cNvSpPr>
          <p:nvPr>
            <p:ph type="body"/>
          </p:nvPr>
        </p:nvSpPr>
        <p:spPr>
          <a:xfrm>
            <a:off x="715716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88" name="PlaceHolder 4"/>
          <p:cNvSpPr>
            <a:spLocks noGrp="1"/>
          </p:cNvSpPr>
          <p:nvPr>
            <p:ph type="body"/>
          </p:nvPr>
        </p:nvSpPr>
        <p:spPr>
          <a:xfrm>
            <a:off x="7157160" y="41065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89" name="PlaceHolder 5"/>
          <p:cNvSpPr>
            <a:spLocks noGrp="1"/>
          </p:cNvSpPr>
          <p:nvPr>
            <p:ph type="body"/>
          </p:nvPr>
        </p:nvSpPr>
        <p:spPr>
          <a:xfrm>
            <a:off x="2589120" y="41065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191" name="PlaceHolder 2"/>
          <p:cNvSpPr>
            <a:spLocks noGrp="1"/>
          </p:cNvSpPr>
          <p:nvPr>
            <p:ph type="body"/>
          </p:nvPr>
        </p:nvSpPr>
        <p:spPr>
          <a:xfrm>
            <a:off x="2589120" y="2133720"/>
            <a:ext cx="89150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192" name="PlaceHolder 3"/>
          <p:cNvSpPr>
            <a:spLocks noGrp="1"/>
          </p:cNvSpPr>
          <p:nvPr>
            <p:ph type="body"/>
          </p:nvPr>
        </p:nvSpPr>
        <p:spPr>
          <a:xfrm>
            <a:off x="2589120" y="2133720"/>
            <a:ext cx="89150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pic>
        <p:nvPicPr>
          <p:cNvPr id="193" name="" descr=""/>
          <p:cNvPicPr/>
          <p:nvPr/>
        </p:nvPicPr>
        <p:blipFill>
          <a:blip r:embed="rId2"/>
          <a:stretch/>
        </p:blipFill>
        <p:spPr>
          <a:xfrm>
            <a:off x="4679640" y="2133720"/>
            <a:ext cx="4734000" cy="3777120"/>
          </a:xfrm>
          <a:prstGeom prst="rect">
            <a:avLst/>
          </a:prstGeom>
          <a:ln>
            <a:noFill/>
          </a:ln>
        </p:spPr>
      </p:pic>
      <p:pic>
        <p:nvPicPr>
          <p:cNvPr id="194" name="" descr=""/>
          <p:cNvPicPr/>
          <p:nvPr/>
        </p:nvPicPr>
        <p:blipFill>
          <a:blip r:embed="rId3"/>
          <a:stretch/>
        </p:blipFill>
        <p:spPr>
          <a:xfrm>
            <a:off x="4679640" y="2133720"/>
            <a:ext cx="4734000" cy="377712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36" name="PlaceHolder 2"/>
          <p:cNvSpPr>
            <a:spLocks noGrp="1"/>
          </p:cNvSpPr>
          <p:nvPr>
            <p:ph type="body"/>
          </p:nvPr>
        </p:nvSpPr>
        <p:spPr>
          <a:xfrm>
            <a:off x="2589120" y="2133720"/>
            <a:ext cx="43502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37" name="PlaceHolder 3"/>
          <p:cNvSpPr>
            <a:spLocks noGrp="1"/>
          </p:cNvSpPr>
          <p:nvPr>
            <p:ph type="body"/>
          </p:nvPr>
        </p:nvSpPr>
        <p:spPr>
          <a:xfrm>
            <a:off x="7157160" y="2133720"/>
            <a:ext cx="43502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8"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9" name="PlaceHolder 1"/>
          <p:cNvSpPr>
            <a:spLocks noGrp="1"/>
          </p:cNvSpPr>
          <p:nvPr>
            <p:ph type="subTitle"/>
          </p:nvPr>
        </p:nvSpPr>
        <p:spPr>
          <a:xfrm>
            <a:off x="2593080" y="624240"/>
            <a:ext cx="8911440" cy="5937120"/>
          </a:xfrm>
          <a:prstGeom prst="rect">
            <a:avLst/>
          </a:prstGeom>
        </p:spPr>
        <p:txBody>
          <a:bodyPr lIns="0" rIns="0" tIns="0" bIns="0" anchor="ctr"/>
          <a:p>
            <a:pPr algn="ctr"/>
            <a:endParaRPr b="0" lang="fr-BE"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41" name="PlaceHolder 2"/>
          <p:cNvSpPr>
            <a:spLocks noGrp="1"/>
          </p:cNvSpPr>
          <p:nvPr>
            <p:ph type="body"/>
          </p:nvPr>
        </p:nvSpPr>
        <p:spPr>
          <a:xfrm>
            <a:off x="258912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42" name="PlaceHolder 3"/>
          <p:cNvSpPr>
            <a:spLocks noGrp="1"/>
          </p:cNvSpPr>
          <p:nvPr>
            <p:ph type="body"/>
          </p:nvPr>
        </p:nvSpPr>
        <p:spPr>
          <a:xfrm>
            <a:off x="2589120" y="41065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43" name="PlaceHolder 4"/>
          <p:cNvSpPr>
            <a:spLocks noGrp="1"/>
          </p:cNvSpPr>
          <p:nvPr>
            <p:ph type="body"/>
          </p:nvPr>
        </p:nvSpPr>
        <p:spPr>
          <a:xfrm>
            <a:off x="7157160" y="2133720"/>
            <a:ext cx="43502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45" name="PlaceHolder 2"/>
          <p:cNvSpPr>
            <a:spLocks noGrp="1"/>
          </p:cNvSpPr>
          <p:nvPr>
            <p:ph type="body"/>
          </p:nvPr>
        </p:nvSpPr>
        <p:spPr>
          <a:xfrm>
            <a:off x="2589120" y="2133720"/>
            <a:ext cx="4350240" cy="377712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46" name="PlaceHolder 3"/>
          <p:cNvSpPr>
            <a:spLocks noGrp="1"/>
          </p:cNvSpPr>
          <p:nvPr>
            <p:ph type="body"/>
          </p:nvPr>
        </p:nvSpPr>
        <p:spPr>
          <a:xfrm>
            <a:off x="715716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47" name="PlaceHolder 4"/>
          <p:cNvSpPr>
            <a:spLocks noGrp="1"/>
          </p:cNvSpPr>
          <p:nvPr>
            <p:ph type="body"/>
          </p:nvPr>
        </p:nvSpPr>
        <p:spPr>
          <a:xfrm>
            <a:off x="7157160" y="41065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2593080" y="624240"/>
            <a:ext cx="8911440" cy="1280520"/>
          </a:xfrm>
          <a:prstGeom prst="rect">
            <a:avLst/>
          </a:prstGeom>
        </p:spPr>
        <p:txBody>
          <a:bodyPr lIns="0" rIns="0" tIns="0" bIns="0" anchor="ctr"/>
          <a:p>
            <a:endParaRPr b="0" lang="en-US" sz="1800" spc="-1" strike="noStrike">
              <a:solidFill>
                <a:srgbClr val="000000"/>
              </a:solidFill>
              <a:uFill>
                <a:solidFill>
                  <a:srgbClr val="ffffff"/>
                </a:solidFill>
              </a:uFill>
              <a:latin typeface="Century Gothic"/>
            </a:endParaRPr>
          </a:p>
        </p:txBody>
      </p:sp>
      <p:sp>
        <p:nvSpPr>
          <p:cNvPr id="49" name="PlaceHolder 2"/>
          <p:cNvSpPr>
            <a:spLocks noGrp="1"/>
          </p:cNvSpPr>
          <p:nvPr>
            <p:ph type="body"/>
          </p:nvPr>
        </p:nvSpPr>
        <p:spPr>
          <a:xfrm>
            <a:off x="258912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50" name="PlaceHolder 3"/>
          <p:cNvSpPr>
            <a:spLocks noGrp="1"/>
          </p:cNvSpPr>
          <p:nvPr>
            <p:ph type="body"/>
          </p:nvPr>
        </p:nvSpPr>
        <p:spPr>
          <a:xfrm>
            <a:off x="7157160" y="2133720"/>
            <a:ext cx="43502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
        <p:nvSpPr>
          <p:cNvPr id="51" name="PlaceHolder 4"/>
          <p:cNvSpPr>
            <a:spLocks noGrp="1"/>
          </p:cNvSpPr>
          <p:nvPr>
            <p:ph type="body"/>
          </p:nvPr>
        </p:nvSpPr>
        <p:spPr>
          <a:xfrm>
            <a:off x="2589120" y="4106520"/>
            <a:ext cx="8915040" cy="1801440"/>
          </a:xfrm>
          <a:prstGeom prst="rect">
            <a:avLst/>
          </a:prstGeom>
        </p:spPr>
        <p:txBody>
          <a:bodyPr lIns="0" rIns="0" tIns="0" bIns="0"/>
          <a:p>
            <a:endParaRPr b="0" lang="en-US" sz="1800" spc="-1" strike="noStrike">
              <a:solidFill>
                <a:srgbClr val="404040"/>
              </a:solidFill>
              <a:uFill>
                <a:solidFill>
                  <a:srgbClr val="ffffff"/>
                </a:solidFill>
              </a:uFill>
              <a:latin typeface="Century Gothic"/>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CustomShape 1"/>
          <p:cNvSpPr/>
          <p:nvPr/>
        </p:nvSpPr>
        <p:spPr>
          <a:xfrm>
            <a:off x="0" y="2575080"/>
            <a:ext cx="100440" cy="625680"/>
          </a:xfrm>
          <a:custGeom>
            <a:avLst/>
            <a:gdLst/>
            <a:ahLst/>
            <a:rect l="l" t="t"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tyle>
          <a:lnRef idx="0"/>
          <a:fillRef idx="0"/>
          <a:effectRef idx="0"/>
          <a:fontRef idx="minor"/>
        </p:style>
      </p:sp>
      <p:sp>
        <p:nvSpPr>
          <p:cNvPr id="1" name="CustomShape 2"/>
          <p:cNvSpPr/>
          <p:nvPr/>
        </p:nvSpPr>
        <p:spPr>
          <a:xfrm>
            <a:off x="128520" y="3156480"/>
            <a:ext cx="646200" cy="2322000"/>
          </a:xfrm>
          <a:custGeom>
            <a:avLst/>
            <a:gdLst/>
            <a:ahLst/>
            <a:rect l="l" t="t"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tyle>
          <a:lnRef idx="0"/>
          <a:fillRef idx="0"/>
          <a:effectRef idx="0"/>
          <a:fontRef idx="minor"/>
        </p:style>
      </p:sp>
      <p:sp>
        <p:nvSpPr>
          <p:cNvPr id="2" name="CustomShape 3"/>
          <p:cNvSpPr/>
          <p:nvPr/>
        </p:nvSpPr>
        <p:spPr>
          <a:xfrm>
            <a:off x="807120" y="5447160"/>
            <a:ext cx="609120" cy="1419840"/>
          </a:xfrm>
          <a:custGeom>
            <a:avLst/>
            <a:gdLst/>
            <a:ahLst/>
            <a:rect l="l" t="t"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tyle>
          <a:lnRef idx="0"/>
          <a:fillRef idx="0"/>
          <a:effectRef idx="0"/>
          <a:fontRef idx="minor"/>
        </p:style>
      </p:sp>
      <p:sp>
        <p:nvSpPr>
          <p:cNvPr id="3" name="CustomShape 4"/>
          <p:cNvSpPr/>
          <p:nvPr/>
        </p:nvSpPr>
        <p:spPr>
          <a:xfrm>
            <a:off x="959760" y="6503760"/>
            <a:ext cx="171000" cy="363240"/>
          </a:xfrm>
          <a:custGeom>
            <a:avLst/>
            <a:gdLst/>
            <a:ahLst/>
            <a:rect l="l" t="t"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tyle>
          <a:lnRef idx="0"/>
          <a:fillRef idx="0"/>
          <a:effectRef idx="0"/>
          <a:fontRef idx="minor"/>
        </p:style>
      </p:sp>
      <p:sp>
        <p:nvSpPr>
          <p:cNvPr id="4" name="CustomShape 5"/>
          <p:cNvSpPr/>
          <p:nvPr/>
        </p:nvSpPr>
        <p:spPr>
          <a:xfrm>
            <a:off x="100800" y="3201120"/>
            <a:ext cx="821520" cy="3328200"/>
          </a:xfrm>
          <a:custGeom>
            <a:avLst/>
            <a:gdLst/>
            <a:ahLst/>
            <a:rect l="l" t="t"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tyle>
          <a:lnRef idx="0"/>
          <a:fillRef idx="0"/>
          <a:effectRef idx="0"/>
          <a:fontRef idx="minor"/>
        </p:style>
      </p:sp>
      <p:sp>
        <p:nvSpPr>
          <p:cNvPr id="5" name="CustomShape 6"/>
          <p:cNvSpPr/>
          <p:nvPr/>
        </p:nvSpPr>
        <p:spPr>
          <a:xfrm>
            <a:off x="22320" y="228600"/>
            <a:ext cx="105840" cy="2927520"/>
          </a:xfrm>
          <a:custGeom>
            <a:avLst/>
            <a:gdLst/>
            <a:ahLst/>
            <a:rect l="l" t="t"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tyle>
          <a:lnRef idx="0"/>
          <a:fillRef idx="0"/>
          <a:effectRef idx="0"/>
          <a:fontRef idx="minor"/>
        </p:style>
      </p:sp>
      <p:sp>
        <p:nvSpPr>
          <p:cNvPr id="6" name="CustomShape 7"/>
          <p:cNvSpPr/>
          <p:nvPr/>
        </p:nvSpPr>
        <p:spPr>
          <a:xfrm>
            <a:off x="78120" y="2944080"/>
            <a:ext cx="77760" cy="493560"/>
          </a:xfrm>
          <a:custGeom>
            <a:avLst/>
            <a:gdLst/>
            <a:ahLst/>
            <a:rect l="l" t="t"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tyle>
          <a:lnRef idx="0"/>
          <a:fillRef idx="0"/>
          <a:effectRef idx="0"/>
          <a:fontRef idx="minor"/>
        </p:style>
      </p:sp>
      <p:sp>
        <p:nvSpPr>
          <p:cNvPr id="7" name="CustomShape 8"/>
          <p:cNvSpPr/>
          <p:nvPr/>
        </p:nvSpPr>
        <p:spPr>
          <a:xfrm>
            <a:off x="769680" y="5478840"/>
            <a:ext cx="189720" cy="1024560"/>
          </a:xfrm>
          <a:custGeom>
            <a:avLst/>
            <a:gdLst/>
            <a:ahLst/>
            <a:rect l="l" t="t"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tyle>
          <a:lnRef idx="0"/>
          <a:fillRef idx="0"/>
          <a:effectRef idx="0"/>
          <a:fontRef idx="minor"/>
        </p:style>
      </p:sp>
      <p:sp>
        <p:nvSpPr>
          <p:cNvPr id="8" name="CustomShape 9"/>
          <p:cNvSpPr/>
          <p:nvPr/>
        </p:nvSpPr>
        <p:spPr>
          <a:xfrm>
            <a:off x="775440" y="1398960"/>
            <a:ext cx="2075760" cy="4047840"/>
          </a:xfrm>
          <a:custGeom>
            <a:avLst/>
            <a:gdLst/>
            <a:ahLst/>
            <a:rect l="l" t="t"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tyle>
          <a:lnRef idx="0"/>
          <a:fillRef idx="0"/>
          <a:effectRef idx="0"/>
          <a:fontRef idx="minor"/>
        </p:style>
      </p:sp>
      <p:sp>
        <p:nvSpPr>
          <p:cNvPr id="9" name="CustomShape 10"/>
          <p:cNvSpPr/>
          <p:nvPr/>
        </p:nvSpPr>
        <p:spPr>
          <a:xfrm>
            <a:off x="922680" y="6530040"/>
            <a:ext cx="161640" cy="336960"/>
          </a:xfrm>
          <a:custGeom>
            <a:avLst/>
            <a:gdLst/>
            <a:ahLst/>
            <a:rect l="l" t="t"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tyle>
          <a:lnRef idx="0"/>
          <a:fillRef idx="0"/>
          <a:effectRef idx="0"/>
          <a:fontRef idx="minor"/>
        </p:style>
      </p:sp>
      <p:sp>
        <p:nvSpPr>
          <p:cNvPr id="10" name="CustomShape 11"/>
          <p:cNvSpPr/>
          <p:nvPr/>
        </p:nvSpPr>
        <p:spPr>
          <a:xfrm>
            <a:off x="769680" y="5359320"/>
            <a:ext cx="37080" cy="221400"/>
          </a:xfrm>
          <a:custGeom>
            <a:avLst/>
            <a:gdLst/>
            <a:ahLst/>
            <a:rect l="l" t="t"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tyle>
          <a:lnRef idx="0"/>
          <a:fillRef idx="0"/>
          <a:effectRef idx="0"/>
          <a:fontRef idx="minor"/>
        </p:style>
      </p:sp>
      <p:sp>
        <p:nvSpPr>
          <p:cNvPr id="11" name="CustomShape 12"/>
          <p:cNvSpPr/>
          <p:nvPr/>
        </p:nvSpPr>
        <p:spPr>
          <a:xfrm>
            <a:off x="849960" y="6244560"/>
            <a:ext cx="238320" cy="622080"/>
          </a:xfrm>
          <a:custGeom>
            <a:avLst/>
            <a:gdLst/>
            <a:ahLst/>
            <a:rect l="l" t="t"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tyle>
          <a:lnRef idx="0"/>
          <a:fillRef idx="0"/>
          <a:effectRef idx="0"/>
          <a:fontRef idx="minor"/>
        </p:style>
      </p:sp>
      <p:sp>
        <p:nvSpPr>
          <p:cNvPr id="12" name="CustomShape 13"/>
          <p:cNvSpPr/>
          <p:nvPr/>
        </p:nvSpPr>
        <p:spPr>
          <a:xfrm>
            <a:off x="27360" y="-720"/>
            <a:ext cx="493920" cy="4400640"/>
          </a:xfrm>
          <a:custGeom>
            <a:avLst/>
            <a:gdLst/>
            <a:ahLst/>
            <a:rect l="l" t="t"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tyle>
          <a:lnRef idx="0"/>
          <a:fillRef idx="0"/>
          <a:effectRef idx="0"/>
          <a:fontRef idx="minor"/>
        </p:style>
      </p:sp>
      <p:sp>
        <p:nvSpPr>
          <p:cNvPr id="13" name="CustomShape 14"/>
          <p:cNvSpPr/>
          <p:nvPr/>
        </p:nvSpPr>
        <p:spPr>
          <a:xfrm>
            <a:off x="550440" y="4316400"/>
            <a:ext cx="423000" cy="1580400"/>
          </a:xfrm>
          <a:custGeom>
            <a:avLst/>
            <a:gdLst/>
            <a:ahLst/>
            <a:rect l="l" t="t"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tyle>
          <a:lnRef idx="0"/>
          <a:fillRef idx="0"/>
          <a:effectRef idx="0"/>
          <a:fontRef idx="minor"/>
        </p:style>
      </p:sp>
      <p:sp>
        <p:nvSpPr>
          <p:cNvPr id="14" name="CustomShape 15"/>
          <p:cNvSpPr/>
          <p:nvPr/>
        </p:nvSpPr>
        <p:spPr>
          <a:xfrm>
            <a:off x="1006200" y="5862600"/>
            <a:ext cx="430560" cy="990360"/>
          </a:xfrm>
          <a:custGeom>
            <a:avLst/>
            <a:gdLst/>
            <a:ahLst/>
            <a:rect l="l" t="t"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tyle>
          <a:lnRef idx="0"/>
          <a:fillRef idx="0"/>
          <a:effectRef idx="0"/>
          <a:fontRef idx="minor"/>
        </p:style>
      </p:sp>
      <p:sp>
        <p:nvSpPr>
          <p:cNvPr id="15" name="CustomShape 16"/>
          <p:cNvSpPr/>
          <p:nvPr/>
        </p:nvSpPr>
        <p:spPr>
          <a:xfrm>
            <a:off x="521640" y="4364280"/>
            <a:ext cx="551520" cy="2235600"/>
          </a:xfrm>
          <a:custGeom>
            <a:avLst/>
            <a:gdLst/>
            <a:ahLst/>
            <a:rect l="l" t="t"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tyle>
          <a:lnRef idx="0"/>
          <a:fillRef idx="0"/>
          <a:effectRef idx="0"/>
          <a:fontRef idx="minor"/>
        </p:style>
      </p:sp>
      <p:sp>
        <p:nvSpPr>
          <p:cNvPr id="16" name="CustomShape 17"/>
          <p:cNvSpPr/>
          <p:nvPr/>
        </p:nvSpPr>
        <p:spPr>
          <a:xfrm>
            <a:off x="468000" y="1289160"/>
            <a:ext cx="173880" cy="3026880"/>
          </a:xfrm>
          <a:custGeom>
            <a:avLst/>
            <a:gdLst/>
            <a:ahLst/>
            <a:rect l="l" t="t"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tyle>
          <a:lnRef idx="0"/>
          <a:fillRef idx="0"/>
          <a:effectRef idx="0"/>
          <a:fontRef idx="minor"/>
        </p:style>
      </p:sp>
      <p:sp>
        <p:nvSpPr>
          <p:cNvPr id="17" name="CustomShape 18"/>
          <p:cNvSpPr/>
          <p:nvPr/>
        </p:nvSpPr>
        <p:spPr>
          <a:xfrm>
            <a:off x="1111680" y="6571440"/>
            <a:ext cx="133920" cy="281160"/>
          </a:xfrm>
          <a:custGeom>
            <a:avLst/>
            <a:gdLst/>
            <a:ahLst/>
            <a:rect l="l" t="t"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tyle>
          <a:lnRef idx="0"/>
          <a:fillRef idx="0"/>
          <a:effectRef idx="0"/>
          <a:fontRef idx="minor"/>
        </p:style>
      </p:sp>
      <p:sp>
        <p:nvSpPr>
          <p:cNvPr id="18" name="CustomShape 19"/>
          <p:cNvSpPr/>
          <p:nvPr/>
        </p:nvSpPr>
        <p:spPr>
          <a:xfrm>
            <a:off x="502560" y="4107600"/>
            <a:ext cx="82080" cy="511200"/>
          </a:xfrm>
          <a:custGeom>
            <a:avLst/>
            <a:gdLst/>
            <a:ahLst/>
            <a:rect l="l" t="t"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tyle>
          <a:lnRef idx="0"/>
          <a:fillRef idx="0"/>
          <a:effectRef idx="0"/>
          <a:fontRef idx="minor"/>
        </p:style>
      </p:sp>
      <p:sp>
        <p:nvSpPr>
          <p:cNvPr id="19" name="CustomShape 20"/>
          <p:cNvSpPr/>
          <p:nvPr/>
        </p:nvSpPr>
        <p:spPr>
          <a:xfrm>
            <a:off x="973800" y="3145680"/>
            <a:ext cx="1409760" cy="2716560"/>
          </a:xfrm>
          <a:custGeom>
            <a:avLst/>
            <a:gdLst/>
            <a:ahLst/>
            <a:rect l="l" t="t"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tyle>
          <a:lnRef idx="0"/>
          <a:fillRef idx="0"/>
          <a:effectRef idx="0"/>
          <a:fontRef idx="minor"/>
        </p:style>
      </p:sp>
      <p:sp>
        <p:nvSpPr>
          <p:cNvPr id="20" name="CustomShape 21"/>
          <p:cNvSpPr/>
          <p:nvPr/>
        </p:nvSpPr>
        <p:spPr>
          <a:xfrm>
            <a:off x="1073520" y="6600240"/>
            <a:ext cx="120240" cy="252720"/>
          </a:xfrm>
          <a:custGeom>
            <a:avLst/>
            <a:gdLst/>
            <a:ahLst/>
            <a:rect l="l" t="t"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tyle>
          <a:lnRef idx="0"/>
          <a:fillRef idx="0"/>
          <a:effectRef idx="0"/>
          <a:fontRef idx="minor"/>
        </p:style>
      </p:sp>
      <p:sp>
        <p:nvSpPr>
          <p:cNvPr id="21" name="CustomShape 22"/>
          <p:cNvSpPr/>
          <p:nvPr/>
        </p:nvSpPr>
        <p:spPr>
          <a:xfrm>
            <a:off x="973800" y="5897160"/>
            <a:ext cx="137520" cy="673920"/>
          </a:xfrm>
          <a:custGeom>
            <a:avLst/>
            <a:gdLst/>
            <a:ahLst/>
            <a:rect l="l" t="t"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tyle>
          <a:lnRef idx="0"/>
          <a:fillRef idx="0"/>
          <a:effectRef idx="0"/>
          <a:fontRef idx="minor"/>
        </p:style>
      </p:sp>
      <p:sp>
        <p:nvSpPr>
          <p:cNvPr id="22" name="CustomShape 23"/>
          <p:cNvSpPr/>
          <p:nvPr/>
        </p:nvSpPr>
        <p:spPr>
          <a:xfrm>
            <a:off x="973800" y="5772600"/>
            <a:ext cx="37800" cy="227520"/>
          </a:xfrm>
          <a:custGeom>
            <a:avLst/>
            <a:gdLst/>
            <a:ahLst/>
            <a:rect l="l" t="t"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tyle>
          <a:lnRef idx="0"/>
          <a:fillRef idx="0"/>
          <a:effectRef idx="0"/>
          <a:fontRef idx="minor"/>
        </p:style>
      </p:sp>
      <p:sp>
        <p:nvSpPr>
          <p:cNvPr id="23" name="CustomShape 24"/>
          <p:cNvSpPr/>
          <p:nvPr/>
        </p:nvSpPr>
        <p:spPr>
          <a:xfrm>
            <a:off x="1006200" y="6322680"/>
            <a:ext cx="210240" cy="530280"/>
          </a:xfrm>
          <a:custGeom>
            <a:avLst/>
            <a:gdLst/>
            <a:ahLst/>
            <a:rect l="l" t="t"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tyle>
          <a:lnRef idx="0"/>
          <a:fillRef idx="0"/>
          <a:effectRef idx="0"/>
          <a:fontRef idx="minor"/>
        </p:style>
      </p:sp>
      <p:sp>
        <p:nvSpPr>
          <p:cNvPr id="24" name="CustomShape 25"/>
          <p:cNvSpPr/>
          <p:nvPr/>
        </p:nvSpPr>
        <p:spPr>
          <a:xfrm>
            <a:off x="0" y="0"/>
            <a:ext cx="182520" cy="6857640"/>
          </a:xfrm>
          <a:prstGeom prst="rect">
            <a:avLst/>
          </a:prstGeom>
          <a:solidFill>
            <a:schemeClr val="tx2"/>
          </a:solidFill>
          <a:ln>
            <a:noFill/>
          </a:ln>
          <a:effectLst>
            <a:outerShdw blurRad="38100" dir="5400000" dist="25400" rotWithShape="0">
              <a:srgbClr val="000000">
                <a:alpha val="25000"/>
              </a:srgbClr>
            </a:outerShdw>
          </a:effectLst>
        </p:spPr>
        <p:style>
          <a:lnRef idx="1">
            <a:schemeClr val="accent1"/>
          </a:lnRef>
          <a:fillRef idx="3">
            <a:schemeClr val="accent1"/>
          </a:fillRef>
          <a:effectRef idx="2">
            <a:schemeClr val="accent1"/>
          </a:effectRef>
          <a:fontRef idx="minor"/>
        </p:style>
      </p:sp>
      <p:sp>
        <p:nvSpPr>
          <p:cNvPr id="25" name="PlaceHolder 26"/>
          <p:cNvSpPr>
            <a:spLocks noGrp="1"/>
          </p:cNvSpPr>
          <p:nvPr>
            <p:ph type="title"/>
          </p:nvPr>
        </p:nvSpPr>
        <p:spPr>
          <a:xfrm>
            <a:off x="2589120" y="2514600"/>
            <a:ext cx="8915040" cy="2262600"/>
          </a:xfrm>
          <a:prstGeom prst="rect">
            <a:avLst/>
          </a:prstGeom>
        </p:spPr>
        <p:txBody>
          <a:bodyPr anchor="b"/>
          <a:p>
            <a:pPr>
              <a:lnSpc>
                <a:spcPct val="100000"/>
              </a:lnSpc>
            </a:pPr>
            <a:r>
              <a:rPr b="0" lang="en-US" sz="5400" spc="-1" strike="noStrike">
                <a:solidFill>
                  <a:srgbClr val="262626"/>
                </a:solidFill>
                <a:uFill>
                  <a:solidFill>
                    <a:srgbClr val="ffffff"/>
                  </a:solidFill>
                </a:uFill>
                <a:latin typeface="Century Gothic"/>
              </a:rPr>
              <a:t>Modifiez le style du titre</a:t>
            </a:r>
            <a:endParaRPr b="0" lang="en-US" sz="1800" spc="-1" strike="noStrike">
              <a:solidFill>
                <a:srgbClr val="000000"/>
              </a:solidFill>
              <a:uFill>
                <a:solidFill>
                  <a:srgbClr val="ffffff"/>
                </a:solidFill>
              </a:uFill>
              <a:latin typeface="Century Gothic"/>
            </a:endParaRPr>
          </a:p>
        </p:txBody>
      </p:sp>
      <p:sp>
        <p:nvSpPr>
          <p:cNvPr id="26" name="PlaceHolder 27"/>
          <p:cNvSpPr>
            <a:spLocks noGrp="1"/>
          </p:cNvSpPr>
          <p:nvPr>
            <p:ph type="dt"/>
          </p:nvPr>
        </p:nvSpPr>
        <p:spPr>
          <a:xfrm>
            <a:off x="10361520" y="6130440"/>
            <a:ext cx="1145880" cy="370080"/>
          </a:xfrm>
          <a:prstGeom prst="rect">
            <a:avLst/>
          </a:prstGeom>
        </p:spPr>
        <p:txBody>
          <a:bodyPr anchor="ctr"/>
          <a:p>
            <a:pPr algn="r">
              <a:lnSpc>
                <a:spcPct val="100000"/>
              </a:lnSpc>
            </a:pPr>
            <a:r>
              <a:rPr b="0" lang="fr-BE" sz="900" spc="-1" strike="noStrike">
                <a:solidFill>
                  <a:srgbClr val="8b8b8b"/>
                </a:solidFill>
                <a:uFill>
                  <a:solidFill>
                    <a:srgbClr val="ffffff"/>
                  </a:solidFill>
                </a:uFill>
                <a:latin typeface="Century Gothic"/>
              </a:rPr>
              <a:t>11/12/18</a:t>
            </a:r>
            <a:endParaRPr b="0" lang="fr-BE" sz="1400" spc="-1" strike="noStrike">
              <a:solidFill>
                <a:srgbClr val="000000"/>
              </a:solidFill>
              <a:uFill>
                <a:solidFill>
                  <a:srgbClr val="ffffff"/>
                </a:solidFill>
              </a:uFill>
              <a:latin typeface="Times New Roman"/>
            </a:endParaRPr>
          </a:p>
        </p:txBody>
      </p:sp>
      <p:sp>
        <p:nvSpPr>
          <p:cNvPr id="27" name="PlaceHolder 28"/>
          <p:cNvSpPr>
            <a:spLocks noGrp="1"/>
          </p:cNvSpPr>
          <p:nvPr>
            <p:ph type="ftr"/>
          </p:nvPr>
        </p:nvSpPr>
        <p:spPr>
          <a:xfrm>
            <a:off x="2589120" y="6135840"/>
            <a:ext cx="7619760" cy="364680"/>
          </a:xfrm>
          <a:prstGeom prst="rect">
            <a:avLst/>
          </a:prstGeom>
        </p:spPr>
        <p:txBody>
          <a:bodyPr anchor="ctr"/>
          <a:p>
            <a:endParaRPr b="0" lang="fr-BE" sz="2400" spc="-1" strike="noStrike">
              <a:solidFill>
                <a:srgbClr val="000000"/>
              </a:solidFill>
              <a:uFill>
                <a:solidFill>
                  <a:srgbClr val="ffffff"/>
                </a:solidFill>
              </a:uFill>
              <a:latin typeface="Times New Roman"/>
            </a:endParaRPr>
          </a:p>
        </p:txBody>
      </p:sp>
      <p:sp>
        <p:nvSpPr>
          <p:cNvPr id="28" name="CustomShape 29"/>
          <p:cNvSpPr/>
          <p:nvPr/>
        </p:nvSpPr>
        <p:spPr>
          <a:xfrm>
            <a:off x="0" y="4323960"/>
            <a:ext cx="1744200" cy="778320"/>
          </a:xfrm>
          <a:custGeom>
            <a:avLst/>
            <a:gdLst/>
            <a:ahLst/>
            <a:rect l="l" t="t"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tyle>
          <a:lnRef idx="0"/>
          <a:fillRef idx="0"/>
          <a:effectRef idx="0"/>
          <a:fontRef idx="minor"/>
        </p:style>
      </p:sp>
      <p:sp>
        <p:nvSpPr>
          <p:cNvPr id="29" name="PlaceHolder 30"/>
          <p:cNvSpPr>
            <a:spLocks noGrp="1"/>
          </p:cNvSpPr>
          <p:nvPr>
            <p:ph type="sldNum"/>
          </p:nvPr>
        </p:nvSpPr>
        <p:spPr>
          <a:xfrm>
            <a:off x="531720" y="4529520"/>
            <a:ext cx="779400" cy="364680"/>
          </a:xfrm>
          <a:prstGeom prst="rect">
            <a:avLst/>
          </a:prstGeom>
        </p:spPr>
        <p:txBody>
          <a:bodyPr anchor="ctr"/>
          <a:p>
            <a:pPr algn="r">
              <a:lnSpc>
                <a:spcPct val="100000"/>
              </a:lnSpc>
            </a:pPr>
            <a:fld id="{CB0B9307-0AE0-45D0-8F5F-299401D03C39}" type="slidenum">
              <a:rPr b="0" lang="fr-BE" sz="2000" spc="-1" strike="noStrike">
                <a:solidFill>
                  <a:srgbClr val="feffff"/>
                </a:solidFill>
                <a:uFill>
                  <a:solidFill>
                    <a:srgbClr val="ffffff"/>
                  </a:solidFill>
                </a:uFill>
                <a:latin typeface="Century Gothic"/>
              </a:rPr>
              <a:t>&lt;numéro&gt;</a:t>
            </a:fld>
            <a:endParaRPr b="0" lang="fr-BE" sz="1400" spc="-1" strike="noStrike">
              <a:solidFill>
                <a:srgbClr val="000000"/>
              </a:solidFill>
              <a:uFill>
                <a:solidFill>
                  <a:srgbClr val="ffffff"/>
                </a:solidFill>
              </a:uFill>
              <a:latin typeface="Times New Roman"/>
            </a:endParaRPr>
          </a:p>
        </p:txBody>
      </p:sp>
      <p:sp>
        <p:nvSpPr>
          <p:cNvPr id="30" name="PlaceHolder 31"/>
          <p:cNvSpPr>
            <a:spLocks noGrp="1"/>
          </p:cNvSpPr>
          <p:nvPr>
            <p:ph type="body"/>
          </p:nvPr>
        </p:nvSpPr>
        <p:spPr>
          <a:xfrm>
            <a:off x="609480" y="1604520"/>
            <a:ext cx="10972440" cy="3977280"/>
          </a:xfrm>
          <a:prstGeom prst="rect">
            <a:avLst/>
          </a:prstGeom>
        </p:spPr>
        <p:txBody>
          <a:bodyPr lIns="0" rIns="0" tIns="0" bIns="0"/>
          <a:p>
            <a:pPr marL="432000" indent="-324000">
              <a:buClr>
                <a:srgbClr val="000000"/>
              </a:buClr>
              <a:buSzPct val="45000"/>
              <a:buFont typeface="Wingdings" charset="2"/>
              <a:buChar char=""/>
            </a:pPr>
            <a:r>
              <a:rPr b="0" lang="en-US" sz="1800" spc="-1" strike="noStrike">
                <a:solidFill>
                  <a:srgbClr val="404040"/>
                </a:solidFill>
                <a:uFill>
                  <a:solidFill>
                    <a:srgbClr val="ffffff"/>
                  </a:solidFill>
                </a:uFill>
                <a:latin typeface="Century Gothic"/>
              </a:rPr>
              <a:t>Cliquez pour éditer le format du plan de texte</a:t>
            </a:r>
            <a:endParaRPr b="0" lang="en-US" sz="1800" spc="-1" strike="noStrike">
              <a:solidFill>
                <a:srgbClr val="404040"/>
              </a:solidFill>
              <a:uFill>
                <a:solidFill>
                  <a:srgbClr val="ffffff"/>
                </a:solidFill>
              </a:uFill>
              <a:latin typeface="Century Gothic"/>
            </a:endParaRPr>
          </a:p>
          <a:p>
            <a:pPr lvl="1" marL="864000" indent="-324000">
              <a:buClr>
                <a:srgbClr val="000000"/>
              </a:buClr>
              <a:buSzPct val="75000"/>
              <a:buFont typeface="Symbol" charset="2"/>
              <a:buChar char=""/>
            </a:pPr>
            <a:r>
              <a:rPr b="0" lang="en-US" sz="1400" spc="-1" strike="noStrike">
                <a:solidFill>
                  <a:srgbClr val="404040"/>
                </a:solidFill>
                <a:uFill>
                  <a:solidFill>
                    <a:srgbClr val="ffffff"/>
                  </a:solidFill>
                </a:uFill>
                <a:latin typeface="Century Gothic"/>
              </a:rPr>
              <a:t>Second niveau de plan</a:t>
            </a:r>
            <a:endParaRPr b="0" lang="en-US" sz="1400" spc="-1" strike="noStrike">
              <a:solidFill>
                <a:srgbClr val="404040"/>
              </a:solidFill>
              <a:uFill>
                <a:solidFill>
                  <a:srgbClr val="ffffff"/>
                </a:solidFill>
              </a:uFill>
              <a:latin typeface="Century Gothic"/>
            </a:endParaRPr>
          </a:p>
          <a:p>
            <a:pPr lvl="2" marL="1296000" indent="-288000">
              <a:buClr>
                <a:srgbClr val="000000"/>
              </a:buClr>
              <a:buSzPct val="45000"/>
              <a:buFont typeface="Wingdings" charset="2"/>
              <a:buChar char=""/>
            </a:pPr>
            <a:r>
              <a:rPr b="0" lang="en-US" sz="1200" spc="-1" strike="noStrike">
                <a:solidFill>
                  <a:srgbClr val="404040"/>
                </a:solidFill>
                <a:uFill>
                  <a:solidFill>
                    <a:srgbClr val="ffffff"/>
                  </a:solidFill>
                </a:uFill>
                <a:latin typeface="Century Gothic"/>
              </a:rPr>
              <a:t>Troisième niveau de plan</a:t>
            </a:r>
            <a:endParaRPr b="0" lang="en-US" sz="1200" spc="-1" strike="noStrike">
              <a:solidFill>
                <a:srgbClr val="404040"/>
              </a:solidFill>
              <a:uFill>
                <a:solidFill>
                  <a:srgbClr val="ffffff"/>
                </a:solidFill>
              </a:uFill>
              <a:latin typeface="Century Gothic"/>
            </a:endParaRPr>
          </a:p>
          <a:p>
            <a:pPr lvl="3" marL="1728000" indent="-216000">
              <a:buClr>
                <a:srgbClr val="000000"/>
              </a:buClr>
              <a:buSzPct val="75000"/>
              <a:buFont typeface="Symbol" charset="2"/>
              <a:buChar char=""/>
            </a:pPr>
            <a:r>
              <a:rPr b="0" lang="en-US" sz="1200" spc="-1" strike="noStrike">
                <a:solidFill>
                  <a:srgbClr val="404040"/>
                </a:solidFill>
                <a:uFill>
                  <a:solidFill>
                    <a:srgbClr val="ffffff"/>
                  </a:solidFill>
                </a:uFill>
                <a:latin typeface="Century Gothic"/>
              </a:rPr>
              <a:t>Quatrième niveau de plan</a:t>
            </a:r>
            <a:endParaRPr b="0" lang="en-US" sz="1200" spc="-1" strike="noStrike">
              <a:solidFill>
                <a:srgbClr val="404040"/>
              </a:solidFill>
              <a:uFill>
                <a:solidFill>
                  <a:srgbClr val="ffffff"/>
                </a:solidFill>
              </a:uFill>
              <a:latin typeface="Century Gothic"/>
            </a:endParaRPr>
          </a:p>
          <a:p>
            <a:pPr lvl="4" marL="2160000" indent="-216000">
              <a:buClr>
                <a:srgbClr val="000000"/>
              </a:buClr>
              <a:buSzPct val="45000"/>
              <a:buFont typeface="Wingdings" charset="2"/>
              <a:buChar char=""/>
            </a:pPr>
            <a:r>
              <a:rPr b="0" lang="en-US" sz="2000" spc="-1" strike="noStrike">
                <a:solidFill>
                  <a:srgbClr val="404040"/>
                </a:solidFill>
                <a:uFill>
                  <a:solidFill>
                    <a:srgbClr val="ffffff"/>
                  </a:solidFill>
                </a:uFill>
                <a:latin typeface="Century Gothic"/>
              </a:rPr>
              <a:t>Cinquième niveau de plan</a:t>
            </a:r>
            <a:endParaRPr b="0" lang="en-US" sz="2000" spc="-1" strike="noStrike">
              <a:solidFill>
                <a:srgbClr val="404040"/>
              </a:solidFill>
              <a:uFill>
                <a:solidFill>
                  <a:srgbClr val="ffffff"/>
                </a:solidFill>
              </a:uFill>
              <a:latin typeface="Century Gothic"/>
            </a:endParaRPr>
          </a:p>
          <a:p>
            <a:pPr lvl="5" marL="2592000" indent="-216000">
              <a:buClr>
                <a:srgbClr val="000000"/>
              </a:buClr>
              <a:buSzPct val="45000"/>
              <a:buFont typeface="Wingdings" charset="2"/>
              <a:buChar char=""/>
            </a:pPr>
            <a:r>
              <a:rPr b="0" lang="en-US" sz="2000" spc="-1" strike="noStrike">
                <a:solidFill>
                  <a:srgbClr val="404040"/>
                </a:solidFill>
                <a:uFill>
                  <a:solidFill>
                    <a:srgbClr val="ffffff"/>
                  </a:solidFill>
                </a:uFill>
                <a:latin typeface="Century Gothic"/>
              </a:rPr>
              <a:t>Sixième niveau de plan</a:t>
            </a:r>
            <a:endParaRPr b="0" lang="en-US" sz="2000" spc="-1" strike="noStrike">
              <a:solidFill>
                <a:srgbClr val="404040"/>
              </a:solidFill>
              <a:uFill>
                <a:solidFill>
                  <a:srgbClr val="ffffff"/>
                </a:solidFill>
              </a:uFill>
              <a:latin typeface="Century Gothic"/>
            </a:endParaRPr>
          </a:p>
          <a:p>
            <a:pPr lvl="6" marL="3024000" indent="-216000">
              <a:buClr>
                <a:srgbClr val="000000"/>
              </a:buClr>
              <a:buSzPct val="45000"/>
              <a:buFont typeface="Wingdings" charset="2"/>
              <a:buChar char=""/>
            </a:pPr>
            <a:r>
              <a:rPr b="0" lang="en-US" sz="2000" spc="-1" strike="noStrike">
                <a:solidFill>
                  <a:srgbClr val="404040"/>
                </a:solidFill>
                <a:uFill>
                  <a:solidFill>
                    <a:srgbClr val="ffffff"/>
                  </a:solidFill>
                </a:uFill>
                <a:latin typeface="Century Gothic"/>
              </a:rPr>
              <a:t>Septième niveau de plan</a:t>
            </a:r>
            <a:endParaRPr b="0" lang="en-US" sz="2000" spc="-1" strike="noStrike">
              <a:solidFill>
                <a:srgbClr val="404040"/>
              </a:solidFill>
              <a:uFill>
                <a:solidFill>
                  <a:srgbClr val="ffffff"/>
                </a:solidFill>
              </a:uFill>
              <a:latin typeface="Century Gothic"/>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CustomShape 1"/>
          <p:cNvSpPr/>
          <p:nvPr/>
        </p:nvSpPr>
        <p:spPr>
          <a:xfrm>
            <a:off x="0" y="2575080"/>
            <a:ext cx="100440" cy="625680"/>
          </a:xfrm>
          <a:custGeom>
            <a:avLst/>
            <a:gdLst/>
            <a:ahLst/>
            <a:rect l="l" t="t"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tyle>
          <a:lnRef idx="0"/>
          <a:fillRef idx="0"/>
          <a:effectRef idx="0"/>
          <a:fontRef idx="minor"/>
        </p:style>
      </p:sp>
      <p:sp>
        <p:nvSpPr>
          <p:cNvPr id="66" name="CustomShape 2"/>
          <p:cNvSpPr/>
          <p:nvPr/>
        </p:nvSpPr>
        <p:spPr>
          <a:xfrm>
            <a:off x="128520" y="3156480"/>
            <a:ext cx="646200" cy="2322000"/>
          </a:xfrm>
          <a:custGeom>
            <a:avLst/>
            <a:gdLst/>
            <a:ahLst/>
            <a:rect l="l" t="t"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tyle>
          <a:lnRef idx="0"/>
          <a:fillRef idx="0"/>
          <a:effectRef idx="0"/>
          <a:fontRef idx="minor"/>
        </p:style>
      </p:sp>
      <p:sp>
        <p:nvSpPr>
          <p:cNvPr id="67" name="CustomShape 3"/>
          <p:cNvSpPr/>
          <p:nvPr/>
        </p:nvSpPr>
        <p:spPr>
          <a:xfrm>
            <a:off x="807120" y="5447160"/>
            <a:ext cx="609120" cy="1419840"/>
          </a:xfrm>
          <a:custGeom>
            <a:avLst/>
            <a:gdLst/>
            <a:ahLst/>
            <a:rect l="l" t="t"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tyle>
          <a:lnRef idx="0"/>
          <a:fillRef idx="0"/>
          <a:effectRef idx="0"/>
          <a:fontRef idx="minor"/>
        </p:style>
      </p:sp>
      <p:sp>
        <p:nvSpPr>
          <p:cNvPr id="68" name="CustomShape 4"/>
          <p:cNvSpPr/>
          <p:nvPr/>
        </p:nvSpPr>
        <p:spPr>
          <a:xfrm>
            <a:off x="959760" y="6503760"/>
            <a:ext cx="171000" cy="363240"/>
          </a:xfrm>
          <a:custGeom>
            <a:avLst/>
            <a:gdLst/>
            <a:ahLst/>
            <a:rect l="l" t="t"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tyle>
          <a:lnRef idx="0"/>
          <a:fillRef idx="0"/>
          <a:effectRef idx="0"/>
          <a:fontRef idx="minor"/>
        </p:style>
      </p:sp>
      <p:sp>
        <p:nvSpPr>
          <p:cNvPr id="69" name="CustomShape 5"/>
          <p:cNvSpPr/>
          <p:nvPr/>
        </p:nvSpPr>
        <p:spPr>
          <a:xfrm>
            <a:off x="100800" y="3201120"/>
            <a:ext cx="821520" cy="3328200"/>
          </a:xfrm>
          <a:custGeom>
            <a:avLst/>
            <a:gdLst/>
            <a:ahLst/>
            <a:rect l="l" t="t"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tyle>
          <a:lnRef idx="0"/>
          <a:fillRef idx="0"/>
          <a:effectRef idx="0"/>
          <a:fontRef idx="minor"/>
        </p:style>
      </p:sp>
      <p:sp>
        <p:nvSpPr>
          <p:cNvPr id="70" name="CustomShape 6"/>
          <p:cNvSpPr/>
          <p:nvPr/>
        </p:nvSpPr>
        <p:spPr>
          <a:xfrm>
            <a:off x="22320" y="228600"/>
            <a:ext cx="105840" cy="2927520"/>
          </a:xfrm>
          <a:custGeom>
            <a:avLst/>
            <a:gdLst/>
            <a:ahLst/>
            <a:rect l="l" t="t"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tyle>
          <a:lnRef idx="0"/>
          <a:fillRef idx="0"/>
          <a:effectRef idx="0"/>
          <a:fontRef idx="minor"/>
        </p:style>
      </p:sp>
      <p:sp>
        <p:nvSpPr>
          <p:cNvPr id="71" name="CustomShape 7"/>
          <p:cNvSpPr/>
          <p:nvPr/>
        </p:nvSpPr>
        <p:spPr>
          <a:xfrm>
            <a:off x="78120" y="2944080"/>
            <a:ext cx="77760" cy="493560"/>
          </a:xfrm>
          <a:custGeom>
            <a:avLst/>
            <a:gdLst/>
            <a:ahLst/>
            <a:rect l="l" t="t"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tyle>
          <a:lnRef idx="0"/>
          <a:fillRef idx="0"/>
          <a:effectRef idx="0"/>
          <a:fontRef idx="minor"/>
        </p:style>
      </p:sp>
      <p:sp>
        <p:nvSpPr>
          <p:cNvPr id="72" name="CustomShape 8"/>
          <p:cNvSpPr/>
          <p:nvPr/>
        </p:nvSpPr>
        <p:spPr>
          <a:xfrm>
            <a:off x="769680" y="5478840"/>
            <a:ext cx="189720" cy="1024560"/>
          </a:xfrm>
          <a:custGeom>
            <a:avLst/>
            <a:gdLst/>
            <a:ahLst/>
            <a:rect l="l" t="t"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tyle>
          <a:lnRef idx="0"/>
          <a:fillRef idx="0"/>
          <a:effectRef idx="0"/>
          <a:fontRef idx="minor"/>
        </p:style>
      </p:sp>
      <p:sp>
        <p:nvSpPr>
          <p:cNvPr id="73" name="CustomShape 9"/>
          <p:cNvSpPr/>
          <p:nvPr/>
        </p:nvSpPr>
        <p:spPr>
          <a:xfrm>
            <a:off x="775440" y="1398960"/>
            <a:ext cx="2075760" cy="4047840"/>
          </a:xfrm>
          <a:custGeom>
            <a:avLst/>
            <a:gdLst/>
            <a:ahLst/>
            <a:rect l="l" t="t"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tyle>
          <a:lnRef idx="0"/>
          <a:fillRef idx="0"/>
          <a:effectRef idx="0"/>
          <a:fontRef idx="minor"/>
        </p:style>
      </p:sp>
      <p:sp>
        <p:nvSpPr>
          <p:cNvPr id="74" name="CustomShape 10"/>
          <p:cNvSpPr/>
          <p:nvPr/>
        </p:nvSpPr>
        <p:spPr>
          <a:xfrm>
            <a:off x="922680" y="6530040"/>
            <a:ext cx="161640" cy="336960"/>
          </a:xfrm>
          <a:custGeom>
            <a:avLst/>
            <a:gdLst/>
            <a:ahLst/>
            <a:rect l="l" t="t"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tyle>
          <a:lnRef idx="0"/>
          <a:fillRef idx="0"/>
          <a:effectRef idx="0"/>
          <a:fontRef idx="minor"/>
        </p:style>
      </p:sp>
      <p:sp>
        <p:nvSpPr>
          <p:cNvPr id="75" name="CustomShape 11"/>
          <p:cNvSpPr/>
          <p:nvPr/>
        </p:nvSpPr>
        <p:spPr>
          <a:xfrm>
            <a:off x="769680" y="5359320"/>
            <a:ext cx="37080" cy="221400"/>
          </a:xfrm>
          <a:custGeom>
            <a:avLst/>
            <a:gdLst/>
            <a:ahLst/>
            <a:rect l="l" t="t"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tyle>
          <a:lnRef idx="0"/>
          <a:fillRef idx="0"/>
          <a:effectRef idx="0"/>
          <a:fontRef idx="minor"/>
        </p:style>
      </p:sp>
      <p:sp>
        <p:nvSpPr>
          <p:cNvPr id="76" name="CustomShape 12"/>
          <p:cNvSpPr/>
          <p:nvPr/>
        </p:nvSpPr>
        <p:spPr>
          <a:xfrm>
            <a:off x="849960" y="6244560"/>
            <a:ext cx="238320" cy="622080"/>
          </a:xfrm>
          <a:custGeom>
            <a:avLst/>
            <a:gdLst/>
            <a:ahLst/>
            <a:rect l="l" t="t"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tyle>
          <a:lnRef idx="0"/>
          <a:fillRef idx="0"/>
          <a:effectRef idx="0"/>
          <a:fontRef idx="minor"/>
        </p:style>
      </p:sp>
      <p:sp>
        <p:nvSpPr>
          <p:cNvPr id="77" name="CustomShape 13"/>
          <p:cNvSpPr/>
          <p:nvPr/>
        </p:nvSpPr>
        <p:spPr>
          <a:xfrm>
            <a:off x="27360" y="-720"/>
            <a:ext cx="493920" cy="4400640"/>
          </a:xfrm>
          <a:custGeom>
            <a:avLst/>
            <a:gdLst/>
            <a:ahLst/>
            <a:rect l="l" t="t"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tyle>
          <a:lnRef idx="0"/>
          <a:fillRef idx="0"/>
          <a:effectRef idx="0"/>
          <a:fontRef idx="minor"/>
        </p:style>
      </p:sp>
      <p:sp>
        <p:nvSpPr>
          <p:cNvPr id="78" name="CustomShape 14"/>
          <p:cNvSpPr/>
          <p:nvPr/>
        </p:nvSpPr>
        <p:spPr>
          <a:xfrm>
            <a:off x="550440" y="4316400"/>
            <a:ext cx="423000" cy="1580400"/>
          </a:xfrm>
          <a:custGeom>
            <a:avLst/>
            <a:gdLst/>
            <a:ahLst/>
            <a:rect l="l" t="t"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tyle>
          <a:lnRef idx="0"/>
          <a:fillRef idx="0"/>
          <a:effectRef idx="0"/>
          <a:fontRef idx="minor"/>
        </p:style>
      </p:sp>
      <p:sp>
        <p:nvSpPr>
          <p:cNvPr id="79" name="CustomShape 15"/>
          <p:cNvSpPr/>
          <p:nvPr/>
        </p:nvSpPr>
        <p:spPr>
          <a:xfrm>
            <a:off x="1006200" y="5862600"/>
            <a:ext cx="430560" cy="990360"/>
          </a:xfrm>
          <a:custGeom>
            <a:avLst/>
            <a:gdLst/>
            <a:ahLst/>
            <a:rect l="l" t="t"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tyle>
          <a:lnRef idx="0"/>
          <a:fillRef idx="0"/>
          <a:effectRef idx="0"/>
          <a:fontRef idx="minor"/>
        </p:style>
      </p:sp>
      <p:sp>
        <p:nvSpPr>
          <p:cNvPr id="80" name="CustomShape 16"/>
          <p:cNvSpPr/>
          <p:nvPr/>
        </p:nvSpPr>
        <p:spPr>
          <a:xfrm>
            <a:off x="521640" y="4364280"/>
            <a:ext cx="551520" cy="2235600"/>
          </a:xfrm>
          <a:custGeom>
            <a:avLst/>
            <a:gdLst/>
            <a:ahLst/>
            <a:rect l="l" t="t"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tyle>
          <a:lnRef idx="0"/>
          <a:fillRef idx="0"/>
          <a:effectRef idx="0"/>
          <a:fontRef idx="minor"/>
        </p:style>
      </p:sp>
      <p:sp>
        <p:nvSpPr>
          <p:cNvPr id="81" name="CustomShape 17"/>
          <p:cNvSpPr/>
          <p:nvPr/>
        </p:nvSpPr>
        <p:spPr>
          <a:xfrm>
            <a:off x="468000" y="1289160"/>
            <a:ext cx="173880" cy="3026880"/>
          </a:xfrm>
          <a:custGeom>
            <a:avLst/>
            <a:gdLst/>
            <a:ahLst/>
            <a:rect l="l" t="t"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tyle>
          <a:lnRef idx="0"/>
          <a:fillRef idx="0"/>
          <a:effectRef idx="0"/>
          <a:fontRef idx="minor"/>
        </p:style>
      </p:sp>
      <p:sp>
        <p:nvSpPr>
          <p:cNvPr id="82" name="CustomShape 18"/>
          <p:cNvSpPr/>
          <p:nvPr/>
        </p:nvSpPr>
        <p:spPr>
          <a:xfrm>
            <a:off x="1111680" y="6571440"/>
            <a:ext cx="133920" cy="281160"/>
          </a:xfrm>
          <a:custGeom>
            <a:avLst/>
            <a:gdLst/>
            <a:ahLst/>
            <a:rect l="l" t="t"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tyle>
          <a:lnRef idx="0"/>
          <a:fillRef idx="0"/>
          <a:effectRef idx="0"/>
          <a:fontRef idx="minor"/>
        </p:style>
      </p:sp>
      <p:sp>
        <p:nvSpPr>
          <p:cNvPr id="83" name="CustomShape 19"/>
          <p:cNvSpPr/>
          <p:nvPr/>
        </p:nvSpPr>
        <p:spPr>
          <a:xfrm>
            <a:off x="502560" y="4107600"/>
            <a:ext cx="82080" cy="511200"/>
          </a:xfrm>
          <a:custGeom>
            <a:avLst/>
            <a:gdLst/>
            <a:ahLst/>
            <a:rect l="l" t="t"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tyle>
          <a:lnRef idx="0"/>
          <a:fillRef idx="0"/>
          <a:effectRef idx="0"/>
          <a:fontRef idx="minor"/>
        </p:style>
      </p:sp>
      <p:sp>
        <p:nvSpPr>
          <p:cNvPr id="84" name="CustomShape 20"/>
          <p:cNvSpPr/>
          <p:nvPr/>
        </p:nvSpPr>
        <p:spPr>
          <a:xfrm>
            <a:off x="973800" y="3145680"/>
            <a:ext cx="1409760" cy="2716560"/>
          </a:xfrm>
          <a:custGeom>
            <a:avLst/>
            <a:gdLst/>
            <a:ahLst/>
            <a:rect l="l" t="t"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tyle>
          <a:lnRef idx="0"/>
          <a:fillRef idx="0"/>
          <a:effectRef idx="0"/>
          <a:fontRef idx="minor"/>
        </p:style>
      </p:sp>
      <p:sp>
        <p:nvSpPr>
          <p:cNvPr id="85" name="CustomShape 21"/>
          <p:cNvSpPr/>
          <p:nvPr/>
        </p:nvSpPr>
        <p:spPr>
          <a:xfrm>
            <a:off x="1073520" y="6600240"/>
            <a:ext cx="120240" cy="252720"/>
          </a:xfrm>
          <a:custGeom>
            <a:avLst/>
            <a:gdLst/>
            <a:ahLst/>
            <a:rect l="l" t="t"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tyle>
          <a:lnRef idx="0"/>
          <a:fillRef idx="0"/>
          <a:effectRef idx="0"/>
          <a:fontRef idx="minor"/>
        </p:style>
      </p:sp>
      <p:sp>
        <p:nvSpPr>
          <p:cNvPr id="86" name="CustomShape 22"/>
          <p:cNvSpPr/>
          <p:nvPr/>
        </p:nvSpPr>
        <p:spPr>
          <a:xfrm>
            <a:off x="973800" y="5897160"/>
            <a:ext cx="137520" cy="673920"/>
          </a:xfrm>
          <a:custGeom>
            <a:avLst/>
            <a:gdLst/>
            <a:ahLst/>
            <a:rect l="l" t="t"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tyle>
          <a:lnRef idx="0"/>
          <a:fillRef idx="0"/>
          <a:effectRef idx="0"/>
          <a:fontRef idx="minor"/>
        </p:style>
      </p:sp>
      <p:sp>
        <p:nvSpPr>
          <p:cNvPr id="87" name="CustomShape 23"/>
          <p:cNvSpPr/>
          <p:nvPr/>
        </p:nvSpPr>
        <p:spPr>
          <a:xfrm>
            <a:off x="973800" y="5772600"/>
            <a:ext cx="37800" cy="227520"/>
          </a:xfrm>
          <a:custGeom>
            <a:avLst/>
            <a:gdLst/>
            <a:ahLst/>
            <a:rect l="l" t="t"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tyle>
          <a:lnRef idx="0"/>
          <a:fillRef idx="0"/>
          <a:effectRef idx="0"/>
          <a:fontRef idx="minor"/>
        </p:style>
      </p:sp>
      <p:sp>
        <p:nvSpPr>
          <p:cNvPr id="88" name="CustomShape 24"/>
          <p:cNvSpPr/>
          <p:nvPr/>
        </p:nvSpPr>
        <p:spPr>
          <a:xfrm>
            <a:off x="1006200" y="6322680"/>
            <a:ext cx="210240" cy="530280"/>
          </a:xfrm>
          <a:custGeom>
            <a:avLst/>
            <a:gdLst/>
            <a:ahLst/>
            <a:rect l="l" t="t"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tyle>
          <a:lnRef idx="0"/>
          <a:fillRef idx="0"/>
          <a:effectRef idx="0"/>
          <a:fontRef idx="minor"/>
        </p:style>
      </p:sp>
      <p:sp>
        <p:nvSpPr>
          <p:cNvPr id="89" name="CustomShape 25"/>
          <p:cNvSpPr/>
          <p:nvPr/>
        </p:nvSpPr>
        <p:spPr>
          <a:xfrm>
            <a:off x="0" y="0"/>
            <a:ext cx="182520" cy="6857640"/>
          </a:xfrm>
          <a:prstGeom prst="rect">
            <a:avLst/>
          </a:prstGeom>
          <a:solidFill>
            <a:schemeClr val="tx2"/>
          </a:solidFill>
          <a:ln>
            <a:noFill/>
          </a:ln>
          <a:effectLst>
            <a:outerShdw blurRad="38100" dir="5400000" dist="25400" rotWithShape="0">
              <a:srgbClr val="000000">
                <a:alpha val="25000"/>
              </a:srgbClr>
            </a:outerShdw>
          </a:effectLst>
        </p:spPr>
        <p:style>
          <a:lnRef idx="1">
            <a:schemeClr val="accent1"/>
          </a:lnRef>
          <a:fillRef idx="3">
            <a:schemeClr val="accent1"/>
          </a:fillRef>
          <a:effectRef idx="2">
            <a:schemeClr val="accent1"/>
          </a:effectRef>
          <a:fontRef idx="minor"/>
        </p:style>
      </p:sp>
      <p:sp>
        <p:nvSpPr>
          <p:cNvPr id="90" name="PlaceHolder 26"/>
          <p:cNvSpPr>
            <a:spLocks noGrp="1"/>
          </p:cNvSpPr>
          <p:nvPr>
            <p:ph type="dt"/>
          </p:nvPr>
        </p:nvSpPr>
        <p:spPr>
          <a:xfrm>
            <a:off x="10361520" y="6130440"/>
            <a:ext cx="1145880" cy="370080"/>
          </a:xfrm>
          <a:prstGeom prst="rect">
            <a:avLst/>
          </a:prstGeom>
        </p:spPr>
        <p:txBody>
          <a:bodyPr anchor="ctr"/>
          <a:p>
            <a:pPr algn="r">
              <a:lnSpc>
                <a:spcPct val="100000"/>
              </a:lnSpc>
            </a:pPr>
            <a:r>
              <a:rPr b="0" lang="fr-BE" sz="900" spc="-1" strike="noStrike">
                <a:solidFill>
                  <a:srgbClr val="8b8b8b"/>
                </a:solidFill>
                <a:uFill>
                  <a:solidFill>
                    <a:srgbClr val="ffffff"/>
                  </a:solidFill>
                </a:uFill>
                <a:latin typeface="Century Gothic"/>
              </a:rPr>
              <a:t>11/12/18</a:t>
            </a:r>
            <a:endParaRPr b="0" lang="fr-BE" sz="1400" spc="-1" strike="noStrike">
              <a:solidFill>
                <a:srgbClr val="000000"/>
              </a:solidFill>
              <a:uFill>
                <a:solidFill>
                  <a:srgbClr val="ffffff"/>
                </a:solidFill>
              </a:uFill>
              <a:latin typeface="Times New Roman"/>
            </a:endParaRPr>
          </a:p>
        </p:txBody>
      </p:sp>
      <p:sp>
        <p:nvSpPr>
          <p:cNvPr id="91" name="PlaceHolder 27"/>
          <p:cNvSpPr>
            <a:spLocks noGrp="1"/>
          </p:cNvSpPr>
          <p:nvPr>
            <p:ph type="ftr"/>
          </p:nvPr>
        </p:nvSpPr>
        <p:spPr>
          <a:xfrm>
            <a:off x="2589120" y="6135840"/>
            <a:ext cx="7619760" cy="364680"/>
          </a:xfrm>
          <a:prstGeom prst="rect">
            <a:avLst/>
          </a:prstGeom>
        </p:spPr>
        <p:txBody>
          <a:bodyPr anchor="ctr"/>
          <a:p>
            <a:endParaRPr b="0" lang="fr-BE" sz="2400" spc="-1" strike="noStrike">
              <a:solidFill>
                <a:srgbClr val="000000"/>
              </a:solidFill>
              <a:uFill>
                <a:solidFill>
                  <a:srgbClr val="ffffff"/>
                </a:solidFill>
              </a:uFill>
              <a:latin typeface="Times New Roman"/>
            </a:endParaRPr>
          </a:p>
        </p:txBody>
      </p:sp>
      <p:sp>
        <p:nvSpPr>
          <p:cNvPr id="92" name="CustomShape 28"/>
          <p:cNvSpPr/>
          <p:nvPr/>
        </p:nvSpPr>
        <p:spPr>
          <a:xfrm flipV="1">
            <a:off x="-4320" y="714240"/>
            <a:ext cx="1588320" cy="506880"/>
          </a:xfrm>
          <a:custGeom>
            <a:avLst/>
            <a:gd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tyle>
          <a:lnRef idx="0"/>
          <a:fillRef idx="0"/>
          <a:effectRef idx="0"/>
          <a:fontRef idx="minor"/>
        </p:style>
      </p:sp>
      <p:sp>
        <p:nvSpPr>
          <p:cNvPr id="93" name="PlaceHolder 29"/>
          <p:cNvSpPr>
            <a:spLocks noGrp="1"/>
          </p:cNvSpPr>
          <p:nvPr>
            <p:ph type="sldNum"/>
          </p:nvPr>
        </p:nvSpPr>
        <p:spPr>
          <a:xfrm>
            <a:off x="531720" y="787680"/>
            <a:ext cx="779400" cy="364680"/>
          </a:xfrm>
          <a:prstGeom prst="rect">
            <a:avLst/>
          </a:prstGeom>
        </p:spPr>
        <p:txBody>
          <a:bodyPr anchor="ctr"/>
          <a:p>
            <a:pPr algn="r">
              <a:lnSpc>
                <a:spcPct val="100000"/>
              </a:lnSpc>
            </a:pPr>
            <a:fld id="{ABA0A7B8-AE08-403A-848F-BC23519E9D86}" type="slidenum">
              <a:rPr b="0" lang="fr-BE" sz="2000" spc="-1" strike="noStrike">
                <a:solidFill>
                  <a:srgbClr val="feffff"/>
                </a:solidFill>
                <a:uFill>
                  <a:solidFill>
                    <a:srgbClr val="ffffff"/>
                  </a:solidFill>
                </a:uFill>
                <a:latin typeface="Century Gothic"/>
              </a:rPr>
              <a:t>&lt;numéro&gt;</a:t>
            </a:fld>
            <a:endParaRPr b="0" lang="fr-BE" sz="1400" spc="-1" strike="noStrike">
              <a:solidFill>
                <a:srgbClr val="000000"/>
              </a:solidFill>
              <a:uFill>
                <a:solidFill>
                  <a:srgbClr val="ffffff"/>
                </a:solidFill>
              </a:uFill>
              <a:latin typeface="Times New Roman"/>
            </a:endParaRPr>
          </a:p>
        </p:txBody>
      </p:sp>
      <p:sp>
        <p:nvSpPr>
          <p:cNvPr id="94" name="PlaceHolder 30"/>
          <p:cNvSpPr>
            <a:spLocks noGrp="1"/>
          </p:cNvSpPr>
          <p:nvPr>
            <p:ph type="title"/>
          </p:nvPr>
        </p:nvSpPr>
        <p:spPr>
          <a:xfrm>
            <a:off x="609480" y="273600"/>
            <a:ext cx="10972440" cy="1144800"/>
          </a:xfrm>
          <a:prstGeom prst="rect">
            <a:avLst/>
          </a:prstGeom>
        </p:spPr>
        <p:txBody>
          <a:bodyPr lIns="0" rIns="0" tIns="0" bIns="0" anchor="ctr"/>
          <a:p>
            <a:r>
              <a:rPr b="0" lang="en-US" sz="1800" spc="-1" strike="noStrike">
                <a:solidFill>
                  <a:srgbClr val="000000"/>
                </a:solidFill>
                <a:uFill>
                  <a:solidFill>
                    <a:srgbClr val="ffffff"/>
                  </a:solidFill>
                </a:uFill>
                <a:latin typeface="Century Gothic"/>
              </a:rPr>
              <a:t>Cliquez pour éditer le format du texte-titre</a:t>
            </a:r>
            <a:endParaRPr b="0" lang="en-US" sz="1800" spc="-1" strike="noStrike">
              <a:solidFill>
                <a:srgbClr val="000000"/>
              </a:solidFill>
              <a:uFill>
                <a:solidFill>
                  <a:srgbClr val="ffffff"/>
                </a:solidFill>
              </a:uFill>
              <a:latin typeface="Century Gothic"/>
            </a:endParaRPr>
          </a:p>
        </p:txBody>
      </p:sp>
      <p:sp>
        <p:nvSpPr>
          <p:cNvPr id="95" name="PlaceHolder 31"/>
          <p:cNvSpPr>
            <a:spLocks noGrp="1"/>
          </p:cNvSpPr>
          <p:nvPr>
            <p:ph type="body"/>
          </p:nvPr>
        </p:nvSpPr>
        <p:spPr>
          <a:xfrm>
            <a:off x="609480" y="1604520"/>
            <a:ext cx="10972440" cy="3977280"/>
          </a:xfrm>
          <a:prstGeom prst="rect">
            <a:avLst/>
          </a:prstGeom>
        </p:spPr>
        <p:txBody>
          <a:bodyPr lIns="0" rIns="0" tIns="0" bIns="0"/>
          <a:p>
            <a:pPr marL="432000" indent="-324000">
              <a:buClr>
                <a:srgbClr val="000000"/>
              </a:buClr>
              <a:buSzPct val="45000"/>
              <a:buFont typeface="Wingdings" charset="2"/>
              <a:buChar char=""/>
            </a:pPr>
            <a:r>
              <a:rPr b="0" lang="en-US" sz="1800" spc="-1" strike="noStrike">
                <a:solidFill>
                  <a:srgbClr val="404040"/>
                </a:solidFill>
                <a:uFill>
                  <a:solidFill>
                    <a:srgbClr val="ffffff"/>
                  </a:solidFill>
                </a:uFill>
                <a:latin typeface="Century Gothic"/>
              </a:rPr>
              <a:t>Cliquez pour éditer le format du plan de texte</a:t>
            </a:r>
            <a:endParaRPr b="0" lang="en-US" sz="1800" spc="-1" strike="noStrike">
              <a:solidFill>
                <a:srgbClr val="404040"/>
              </a:solidFill>
              <a:uFill>
                <a:solidFill>
                  <a:srgbClr val="ffffff"/>
                </a:solidFill>
              </a:uFill>
              <a:latin typeface="Century Gothic"/>
            </a:endParaRPr>
          </a:p>
          <a:p>
            <a:pPr lvl="1" marL="864000" indent="-324000">
              <a:buClr>
                <a:srgbClr val="000000"/>
              </a:buClr>
              <a:buSzPct val="75000"/>
              <a:buFont typeface="Symbol" charset="2"/>
              <a:buChar char=""/>
            </a:pPr>
            <a:r>
              <a:rPr b="0" lang="en-US" sz="1400" spc="-1" strike="noStrike">
                <a:solidFill>
                  <a:srgbClr val="404040"/>
                </a:solidFill>
                <a:uFill>
                  <a:solidFill>
                    <a:srgbClr val="ffffff"/>
                  </a:solidFill>
                </a:uFill>
                <a:latin typeface="Century Gothic"/>
              </a:rPr>
              <a:t>Second niveau de plan</a:t>
            </a:r>
            <a:endParaRPr b="0" lang="en-US" sz="1400" spc="-1" strike="noStrike">
              <a:solidFill>
                <a:srgbClr val="404040"/>
              </a:solidFill>
              <a:uFill>
                <a:solidFill>
                  <a:srgbClr val="ffffff"/>
                </a:solidFill>
              </a:uFill>
              <a:latin typeface="Century Gothic"/>
            </a:endParaRPr>
          </a:p>
          <a:p>
            <a:pPr lvl="2" marL="1296000" indent="-288000">
              <a:buClr>
                <a:srgbClr val="000000"/>
              </a:buClr>
              <a:buSzPct val="45000"/>
              <a:buFont typeface="Wingdings" charset="2"/>
              <a:buChar char=""/>
            </a:pPr>
            <a:r>
              <a:rPr b="0" lang="en-US" sz="1200" spc="-1" strike="noStrike">
                <a:solidFill>
                  <a:srgbClr val="404040"/>
                </a:solidFill>
                <a:uFill>
                  <a:solidFill>
                    <a:srgbClr val="ffffff"/>
                  </a:solidFill>
                </a:uFill>
                <a:latin typeface="Century Gothic"/>
              </a:rPr>
              <a:t>Troisième niveau de plan</a:t>
            </a:r>
            <a:endParaRPr b="0" lang="en-US" sz="1200" spc="-1" strike="noStrike">
              <a:solidFill>
                <a:srgbClr val="404040"/>
              </a:solidFill>
              <a:uFill>
                <a:solidFill>
                  <a:srgbClr val="ffffff"/>
                </a:solidFill>
              </a:uFill>
              <a:latin typeface="Century Gothic"/>
            </a:endParaRPr>
          </a:p>
          <a:p>
            <a:pPr lvl="3" marL="1728000" indent="-216000">
              <a:buClr>
                <a:srgbClr val="000000"/>
              </a:buClr>
              <a:buSzPct val="75000"/>
              <a:buFont typeface="Symbol" charset="2"/>
              <a:buChar char=""/>
            </a:pPr>
            <a:r>
              <a:rPr b="0" lang="en-US" sz="1200" spc="-1" strike="noStrike">
                <a:solidFill>
                  <a:srgbClr val="404040"/>
                </a:solidFill>
                <a:uFill>
                  <a:solidFill>
                    <a:srgbClr val="ffffff"/>
                  </a:solidFill>
                </a:uFill>
                <a:latin typeface="Century Gothic"/>
              </a:rPr>
              <a:t>Quatrième niveau de plan</a:t>
            </a:r>
            <a:endParaRPr b="0" lang="en-US" sz="1200" spc="-1" strike="noStrike">
              <a:solidFill>
                <a:srgbClr val="404040"/>
              </a:solidFill>
              <a:uFill>
                <a:solidFill>
                  <a:srgbClr val="ffffff"/>
                </a:solidFill>
              </a:uFill>
              <a:latin typeface="Century Gothic"/>
            </a:endParaRPr>
          </a:p>
          <a:p>
            <a:pPr lvl="4" marL="2160000" indent="-216000">
              <a:buClr>
                <a:srgbClr val="000000"/>
              </a:buClr>
              <a:buSzPct val="45000"/>
              <a:buFont typeface="Wingdings" charset="2"/>
              <a:buChar char=""/>
            </a:pPr>
            <a:r>
              <a:rPr b="0" lang="en-US" sz="2000" spc="-1" strike="noStrike">
                <a:solidFill>
                  <a:srgbClr val="404040"/>
                </a:solidFill>
                <a:uFill>
                  <a:solidFill>
                    <a:srgbClr val="ffffff"/>
                  </a:solidFill>
                </a:uFill>
                <a:latin typeface="Century Gothic"/>
              </a:rPr>
              <a:t>Cinquième niveau de plan</a:t>
            </a:r>
            <a:endParaRPr b="0" lang="en-US" sz="2000" spc="-1" strike="noStrike">
              <a:solidFill>
                <a:srgbClr val="404040"/>
              </a:solidFill>
              <a:uFill>
                <a:solidFill>
                  <a:srgbClr val="ffffff"/>
                </a:solidFill>
              </a:uFill>
              <a:latin typeface="Century Gothic"/>
            </a:endParaRPr>
          </a:p>
          <a:p>
            <a:pPr lvl="5" marL="2592000" indent="-216000">
              <a:buClr>
                <a:srgbClr val="000000"/>
              </a:buClr>
              <a:buSzPct val="45000"/>
              <a:buFont typeface="Wingdings" charset="2"/>
              <a:buChar char=""/>
            </a:pPr>
            <a:r>
              <a:rPr b="0" lang="en-US" sz="2000" spc="-1" strike="noStrike">
                <a:solidFill>
                  <a:srgbClr val="404040"/>
                </a:solidFill>
                <a:uFill>
                  <a:solidFill>
                    <a:srgbClr val="ffffff"/>
                  </a:solidFill>
                </a:uFill>
                <a:latin typeface="Century Gothic"/>
              </a:rPr>
              <a:t>Sixième niveau de plan</a:t>
            </a:r>
            <a:endParaRPr b="0" lang="en-US" sz="2000" spc="-1" strike="noStrike">
              <a:solidFill>
                <a:srgbClr val="404040"/>
              </a:solidFill>
              <a:uFill>
                <a:solidFill>
                  <a:srgbClr val="ffffff"/>
                </a:solidFill>
              </a:uFill>
              <a:latin typeface="Century Gothic"/>
            </a:endParaRPr>
          </a:p>
          <a:p>
            <a:pPr lvl="6" marL="3024000" indent="-216000">
              <a:buClr>
                <a:srgbClr val="000000"/>
              </a:buClr>
              <a:buSzPct val="45000"/>
              <a:buFont typeface="Wingdings" charset="2"/>
              <a:buChar char=""/>
            </a:pPr>
            <a:r>
              <a:rPr b="0" lang="en-US" sz="2000" spc="-1" strike="noStrike">
                <a:solidFill>
                  <a:srgbClr val="404040"/>
                </a:solidFill>
                <a:uFill>
                  <a:solidFill>
                    <a:srgbClr val="ffffff"/>
                  </a:solidFill>
                </a:uFill>
                <a:latin typeface="Century Gothic"/>
              </a:rPr>
              <a:t>Septième niveau de plan</a:t>
            </a:r>
            <a:endParaRPr b="0" lang="en-US" sz="2000" spc="-1" strike="noStrike">
              <a:solidFill>
                <a:srgbClr val="404040"/>
              </a:solidFill>
              <a:uFill>
                <a:solidFill>
                  <a:srgbClr val="ffffff"/>
                </a:solidFill>
              </a:uFill>
              <a:latin typeface="Century Gothic"/>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0" y="2575080"/>
            <a:ext cx="100440" cy="625680"/>
          </a:xfrm>
          <a:custGeom>
            <a:avLst/>
            <a:gdLst/>
            <a:ahLst/>
            <a:rect l="l" t="t"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tyle>
          <a:lnRef idx="0"/>
          <a:fillRef idx="0"/>
          <a:effectRef idx="0"/>
          <a:fontRef idx="minor"/>
        </p:style>
      </p:sp>
      <p:sp>
        <p:nvSpPr>
          <p:cNvPr id="131" name="CustomShape 2"/>
          <p:cNvSpPr/>
          <p:nvPr/>
        </p:nvSpPr>
        <p:spPr>
          <a:xfrm>
            <a:off x="128520" y="3156480"/>
            <a:ext cx="646200" cy="2322000"/>
          </a:xfrm>
          <a:custGeom>
            <a:avLst/>
            <a:gdLst/>
            <a:ahLst/>
            <a:rect l="l" t="t"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tyle>
          <a:lnRef idx="0"/>
          <a:fillRef idx="0"/>
          <a:effectRef idx="0"/>
          <a:fontRef idx="minor"/>
        </p:style>
      </p:sp>
      <p:sp>
        <p:nvSpPr>
          <p:cNvPr id="132" name="CustomShape 3"/>
          <p:cNvSpPr/>
          <p:nvPr/>
        </p:nvSpPr>
        <p:spPr>
          <a:xfrm>
            <a:off x="807120" y="5447160"/>
            <a:ext cx="609120" cy="1419840"/>
          </a:xfrm>
          <a:custGeom>
            <a:avLst/>
            <a:gdLst/>
            <a:ahLst/>
            <a:rect l="l" t="t"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tyle>
          <a:lnRef idx="0"/>
          <a:fillRef idx="0"/>
          <a:effectRef idx="0"/>
          <a:fontRef idx="minor"/>
        </p:style>
      </p:sp>
      <p:sp>
        <p:nvSpPr>
          <p:cNvPr id="133" name="CustomShape 4"/>
          <p:cNvSpPr/>
          <p:nvPr/>
        </p:nvSpPr>
        <p:spPr>
          <a:xfrm>
            <a:off x="959760" y="6503760"/>
            <a:ext cx="171000" cy="363240"/>
          </a:xfrm>
          <a:custGeom>
            <a:avLst/>
            <a:gdLst/>
            <a:ahLst/>
            <a:rect l="l" t="t"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tyle>
          <a:lnRef idx="0"/>
          <a:fillRef idx="0"/>
          <a:effectRef idx="0"/>
          <a:fontRef idx="minor"/>
        </p:style>
      </p:sp>
      <p:sp>
        <p:nvSpPr>
          <p:cNvPr id="134" name="CustomShape 5"/>
          <p:cNvSpPr/>
          <p:nvPr/>
        </p:nvSpPr>
        <p:spPr>
          <a:xfrm>
            <a:off x="100800" y="3201120"/>
            <a:ext cx="821520" cy="3328200"/>
          </a:xfrm>
          <a:custGeom>
            <a:avLst/>
            <a:gdLst/>
            <a:ahLst/>
            <a:rect l="l" t="t"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tyle>
          <a:lnRef idx="0"/>
          <a:fillRef idx="0"/>
          <a:effectRef idx="0"/>
          <a:fontRef idx="minor"/>
        </p:style>
      </p:sp>
      <p:sp>
        <p:nvSpPr>
          <p:cNvPr id="135" name="CustomShape 6"/>
          <p:cNvSpPr/>
          <p:nvPr/>
        </p:nvSpPr>
        <p:spPr>
          <a:xfrm>
            <a:off x="22320" y="228600"/>
            <a:ext cx="105840" cy="2927520"/>
          </a:xfrm>
          <a:custGeom>
            <a:avLst/>
            <a:gdLst/>
            <a:ahLst/>
            <a:rect l="l" t="t"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tyle>
          <a:lnRef idx="0"/>
          <a:fillRef idx="0"/>
          <a:effectRef idx="0"/>
          <a:fontRef idx="minor"/>
        </p:style>
      </p:sp>
      <p:sp>
        <p:nvSpPr>
          <p:cNvPr id="136" name="CustomShape 7"/>
          <p:cNvSpPr/>
          <p:nvPr/>
        </p:nvSpPr>
        <p:spPr>
          <a:xfrm>
            <a:off x="78120" y="2944080"/>
            <a:ext cx="77760" cy="493560"/>
          </a:xfrm>
          <a:custGeom>
            <a:avLst/>
            <a:gdLst/>
            <a:ahLst/>
            <a:rect l="l" t="t"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tyle>
          <a:lnRef idx="0"/>
          <a:fillRef idx="0"/>
          <a:effectRef idx="0"/>
          <a:fontRef idx="minor"/>
        </p:style>
      </p:sp>
      <p:sp>
        <p:nvSpPr>
          <p:cNvPr id="137" name="CustomShape 8"/>
          <p:cNvSpPr/>
          <p:nvPr/>
        </p:nvSpPr>
        <p:spPr>
          <a:xfrm>
            <a:off x="769680" y="5478840"/>
            <a:ext cx="189720" cy="1024560"/>
          </a:xfrm>
          <a:custGeom>
            <a:avLst/>
            <a:gdLst/>
            <a:ahLst/>
            <a:rect l="l" t="t"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tyle>
          <a:lnRef idx="0"/>
          <a:fillRef idx="0"/>
          <a:effectRef idx="0"/>
          <a:fontRef idx="minor"/>
        </p:style>
      </p:sp>
      <p:sp>
        <p:nvSpPr>
          <p:cNvPr id="138" name="CustomShape 9"/>
          <p:cNvSpPr/>
          <p:nvPr/>
        </p:nvSpPr>
        <p:spPr>
          <a:xfrm>
            <a:off x="775440" y="1398960"/>
            <a:ext cx="2075760" cy="4047840"/>
          </a:xfrm>
          <a:custGeom>
            <a:avLst/>
            <a:gdLst/>
            <a:ahLst/>
            <a:rect l="l" t="t"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tyle>
          <a:lnRef idx="0"/>
          <a:fillRef idx="0"/>
          <a:effectRef idx="0"/>
          <a:fontRef idx="minor"/>
        </p:style>
      </p:sp>
      <p:sp>
        <p:nvSpPr>
          <p:cNvPr id="139" name="CustomShape 10"/>
          <p:cNvSpPr/>
          <p:nvPr/>
        </p:nvSpPr>
        <p:spPr>
          <a:xfrm>
            <a:off x="922680" y="6530040"/>
            <a:ext cx="161640" cy="336960"/>
          </a:xfrm>
          <a:custGeom>
            <a:avLst/>
            <a:gdLst/>
            <a:ahLst/>
            <a:rect l="l" t="t"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tyle>
          <a:lnRef idx="0"/>
          <a:fillRef idx="0"/>
          <a:effectRef idx="0"/>
          <a:fontRef idx="minor"/>
        </p:style>
      </p:sp>
      <p:sp>
        <p:nvSpPr>
          <p:cNvPr id="140" name="CustomShape 11"/>
          <p:cNvSpPr/>
          <p:nvPr/>
        </p:nvSpPr>
        <p:spPr>
          <a:xfrm>
            <a:off x="769680" y="5359320"/>
            <a:ext cx="37080" cy="221400"/>
          </a:xfrm>
          <a:custGeom>
            <a:avLst/>
            <a:gdLst/>
            <a:ahLst/>
            <a:rect l="l" t="t"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tyle>
          <a:lnRef idx="0"/>
          <a:fillRef idx="0"/>
          <a:effectRef idx="0"/>
          <a:fontRef idx="minor"/>
        </p:style>
      </p:sp>
      <p:sp>
        <p:nvSpPr>
          <p:cNvPr id="141" name="CustomShape 12"/>
          <p:cNvSpPr/>
          <p:nvPr/>
        </p:nvSpPr>
        <p:spPr>
          <a:xfrm>
            <a:off x="849960" y="6244560"/>
            <a:ext cx="238320" cy="622080"/>
          </a:xfrm>
          <a:custGeom>
            <a:avLst/>
            <a:gdLst/>
            <a:ahLst/>
            <a:rect l="l" t="t"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tyle>
          <a:lnRef idx="0"/>
          <a:fillRef idx="0"/>
          <a:effectRef idx="0"/>
          <a:fontRef idx="minor"/>
        </p:style>
      </p:sp>
      <p:sp>
        <p:nvSpPr>
          <p:cNvPr id="142" name="CustomShape 13"/>
          <p:cNvSpPr/>
          <p:nvPr/>
        </p:nvSpPr>
        <p:spPr>
          <a:xfrm>
            <a:off x="27360" y="-720"/>
            <a:ext cx="493920" cy="4400640"/>
          </a:xfrm>
          <a:custGeom>
            <a:avLst/>
            <a:gdLst/>
            <a:ahLst/>
            <a:rect l="l" t="t"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tyle>
          <a:lnRef idx="0"/>
          <a:fillRef idx="0"/>
          <a:effectRef idx="0"/>
          <a:fontRef idx="minor"/>
        </p:style>
      </p:sp>
      <p:sp>
        <p:nvSpPr>
          <p:cNvPr id="143" name="CustomShape 14"/>
          <p:cNvSpPr/>
          <p:nvPr/>
        </p:nvSpPr>
        <p:spPr>
          <a:xfrm>
            <a:off x="550440" y="4316400"/>
            <a:ext cx="423000" cy="1580400"/>
          </a:xfrm>
          <a:custGeom>
            <a:avLst/>
            <a:gdLst/>
            <a:ahLst/>
            <a:rect l="l" t="t"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tyle>
          <a:lnRef idx="0"/>
          <a:fillRef idx="0"/>
          <a:effectRef idx="0"/>
          <a:fontRef idx="minor"/>
        </p:style>
      </p:sp>
      <p:sp>
        <p:nvSpPr>
          <p:cNvPr id="144" name="CustomShape 15"/>
          <p:cNvSpPr/>
          <p:nvPr/>
        </p:nvSpPr>
        <p:spPr>
          <a:xfrm>
            <a:off x="1006200" y="5862600"/>
            <a:ext cx="430560" cy="990360"/>
          </a:xfrm>
          <a:custGeom>
            <a:avLst/>
            <a:gdLst/>
            <a:ahLst/>
            <a:rect l="l" t="t"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tyle>
          <a:lnRef idx="0"/>
          <a:fillRef idx="0"/>
          <a:effectRef idx="0"/>
          <a:fontRef idx="minor"/>
        </p:style>
      </p:sp>
      <p:sp>
        <p:nvSpPr>
          <p:cNvPr id="145" name="CustomShape 16"/>
          <p:cNvSpPr/>
          <p:nvPr/>
        </p:nvSpPr>
        <p:spPr>
          <a:xfrm>
            <a:off x="521640" y="4364280"/>
            <a:ext cx="551520" cy="2235600"/>
          </a:xfrm>
          <a:custGeom>
            <a:avLst/>
            <a:gdLst/>
            <a:ahLst/>
            <a:rect l="l" t="t"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tyle>
          <a:lnRef idx="0"/>
          <a:fillRef idx="0"/>
          <a:effectRef idx="0"/>
          <a:fontRef idx="minor"/>
        </p:style>
      </p:sp>
      <p:sp>
        <p:nvSpPr>
          <p:cNvPr id="146" name="CustomShape 17"/>
          <p:cNvSpPr/>
          <p:nvPr/>
        </p:nvSpPr>
        <p:spPr>
          <a:xfrm>
            <a:off x="468000" y="1289160"/>
            <a:ext cx="173880" cy="3026880"/>
          </a:xfrm>
          <a:custGeom>
            <a:avLst/>
            <a:gdLst/>
            <a:ahLst/>
            <a:rect l="l" t="t"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tyle>
          <a:lnRef idx="0"/>
          <a:fillRef idx="0"/>
          <a:effectRef idx="0"/>
          <a:fontRef idx="minor"/>
        </p:style>
      </p:sp>
      <p:sp>
        <p:nvSpPr>
          <p:cNvPr id="147" name="CustomShape 18"/>
          <p:cNvSpPr/>
          <p:nvPr/>
        </p:nvSpPr>
        <p:spPr>
          <a:xfrm>
            <a:off x="1111680" y="6571440"/>
            <a:ext cx="133920" cy="281160"/>
          </a:xfrm>
          <a:custGeom>
            <a:avLst/>
            <a:gdLst/>
            <a:ahLst/>
            <a:rect l="l" t="t"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tyle>
          <a:lnRef idx="0"/>
          <a:fillRef idx="0"/>
          <a:effectRef idx="0"/>
          <a:fontRef idx="minor"/>
        </p:style>
      </p:sp>
      <p:sp>
        <p:nvSpPr>
          <p:cNvPr id="148" name="CustomShape 19"/>
          <p:cNvSpPr/>
          <p:nvPr/>
        </p:nvSpPr>
        <p:spPr>
          <a:xfrm>
            <a:off x="502560" y="4107600"/>
            <a:ext cx="82080" cy="511200"/>
          </a:xfrm>
          <a:custGeom>
            <a:avLst/>
            <a:gdLst/>
            <a:ahLst/>
            <a:rect l="l" t="t"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tyle>
          <a:lnRef idx="0"/>
          <a:fillRef idx="0"/>
          <a:effectRef idx="0"/>
          <a:fontRef idx="minor"/>
        </p:style>
      </p:sp>
      <p:sp>
        <p:nvSpPr>
          <p:cNvPr id="149" name="CustomShape 20"/>
          <p:cNvSpPr/>
          <p:nvPr/>
        </p:nvSpPr>
        <p:spPr>
          <a:xfrm>
            <a:off x="973800" y="3145680"/>
            <a:ext cx="1409760" cy="2716560"/>
          </a:xfrm>
          <a:custGeom>
            <a:avLst/>
            <a:gdLst/>
            <a:ahLst/>
            <a:rect l="l" t="t"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tyle>
          <a:lnRef idx="0"/>
          <a:fillRef idx="0"/>
          <a:effectRef idx="0"/>
          <a:fontRef idx="minor"/>
        </p:style>
      </p:sp>
      <p:sp>
        <p:nvSpPr>
          <p:cNvPr id="150" name="CustomShape 21"/>
          <p:cNvSpPr/>
          <p:nvPr/>
        </p:nvSpPr>
        <p:spPr>
          <a:xfrm>
            <a:off x="1073520" y="6600240"/>
            <a:ext cx="120240" cy="252720"/>
          </a:xfrm>
          <a:custGeom>
            <a:avLst/>
            <a:gdLst/>
            <a:ahLst/>
            <a:rect l="l" t="t"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tyle>
          <a:lnRef idx="0"/>
          <a:fillRef idx="0"/>
          <a:effectRef idx="0"/>
          <a:fontRef idx="minor"/>
        </p:style>
      </p:sp>
      <p:sp>
        <p:nvSpPr>
          <p:cNvPr id="151" name="CustomShape 22"/>
          <p:cNvSpPr/>
          <p:nvPr/>
        </p:nvSpPr>
        <p:spPr>
          <a:xfrm>
            <a:off x="973800" y="5897160"/>
            <a:ext cx="137520" cy="673920"/>
          </a:xfrm>
          <a:custGeom>
            <a:avLst/>
            <a:gdLst/>
            <a:ahLst/>
            <a:rect l="l" t="t"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tyle>
          <a:lnRef idx="0"/>
          <a:fillRef idx="0"/>
          <a:effectRef idx="0"/>
          <a:fontRef idx="minor"/>
        </p:style>
      </p:sp>
      <p:sp>
        <p:nvSpPr>
          <p:cNvPr id="152" name="CustomShape 23"/>
          <p:cNvSpPr/>
          <p:nvPr/>
        </p:nvSpPr>
        <p:spPr>
          <a:xfrm>
            <a:off x="973800" y="5772600"/>
            <a:ext cx="37800" cy="227520"/>
          </a:xfrm>
          <a:custGeom>
            <a:avLst/>
            <a:gdLst/>
            <a:ahLst/>
            <a:rect l="l" t="t"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tyle>
          <a:lnRef idx="0"/>
          <a:fillRef idx="0"/>
          <a:effectRef idx="0"/>
          <a:fontRef idx="minor"/>
        </p:style>
      </p:sp>
      <p:sp>
        <p:nvSpPr>
          <p:cNvPr id="153" name="CustomShape 24"/>
          <p:cNvSpPr/>
          <p:nvPr/>
        </p:nvSpPr>
        <p:spPr>
          <a:xfrm>
            <a:off x="1006200" y="6322680"/>
            <a:ext cx="210240" cy="530280"/>
          </a:xfrm>
          <a:custGeom>
            <a:avLst/>
            <a:gdLst/>
            <a:ahLst/>
            <a:rect l="l" t="t"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tyle>
          <a:lnRef idx="0"/>
          <a:fillRef idx="0"/>
          <a:effectRef idx="0"/>
          <a:fontRef idx="minor"/>
        </p:style>
      </p:sp>
      <p:sp>
        <p:nvSpPr>
          <p:cNvPr id="154" name="CustomShape 25"/>
          <p:cNvSpPr/>
          <p:nvPr/>
        </p:nvSpPr>
        <p:spPr>
          <a:xfrm>
            <a:off x="0" y="0"/>
            <a:ext cx="182520" cy="6857640"/>
          </a:xfrm>
          <a:prstGeom prst="rect">
            <a:avLst/>
          </a:prstGeom>
          <a:solidFill>
            <a:schemeClr val="tx2"/>
          </a:solidFill>
          <a:ln>
            <a:noFill/>
          </a:ln>
          <a:effectLst>
            <a:outerShdw blurRad="38100" dir="5400000" dist="25400" rotWithShape="0">
              <a:srgbClr val="000000">
                <a:alpha val="25000"/>
              </a:srgbClr>
            </a:outerShdw>
          </a:effectLst>
        </p:spPr>
        <p:style>
          <a:lnRef idx="1">
            <a:schemeClr val="accent1"/>
          </a:lnRef>
          <a:fillRef idx="3">
            <a:schemeClr val="accent1"/>
          </a:fillRef>
          <a:effectRef idx="2">
            <a:schemeClr val="accent1"/>
          </a:effectRef>
          <a:fontRef idx="minor"/>
        </p:style>
      </p:sp>
      <p:sp>
        <p:nvSpPr>
          <p:cNvPr id="155" name="PlaceHolder 26"/>
          <p:cNvSpPr>
            <a:spLocks noGrp="1"/>
          </p:cNvSpPr>
          <p:nvPr>
            <p:ph type="title"/>
          </p:nvPr>
        </p:nvSpPr>
        <p:spPr>
          <a:xfrm>
            <a:off x="2593080" y="624240"/>
            <a:ext cx="8911440" cy="1280520"/>
          </a:xfrm>
          <a:prstGeom prst="rect">
            <a:avLst/>
          </a:prstGeom>
        </p:spPr>
        <p:txBody>
          <a:bodyPr/>
          <a:p>
            <a:pPr>
              <a:lnSpc>
                <a:spcPct val="100000"/>
              </a:lnSpc>
            </a:pPr>
            <a:r>
              <a:rPr b="0" lang="en-US" sz="3600" spc="-1" strike="noStrike">
                <a:solidFill>
                  <a:srgbClr val="262626"/>
                </a:solidFill>
                <a:uFill>
                  <a:solidFill>
                    <a:srgbClr val="ffffff"/>
                  </a:solidFill>
                </a:uFill>
                <a:latin typeface="Century Gothic"/>
              </a:rPr>
              <a:t>Modifiez le style du titre</a:t>
            </a:r>
            <a:endParaRPr b="0" lang="en-US" sz="1800" spc="-1" strike="noStrike">
              <a:solidFill>
                <a:srgbClr val="000000"/>
              </a:solidFill>
              <a:uFill>
                <a:solidFill>
                  <a:srgbClr val="ffffff"/>
                </a:solidFill>
              </a:uFill>
              <a:latin typeface="Century Gothic"/>
            </a:endParaRPr>
          </a:p>
        </p:txBody>
      </p:sp>
      <p:sp>
        <p:nvSpPr>
          <p:cNvPr id="156" name="PlaceHolder 27"/>
          <p:cNvSpPr>
            <a:spLocks noGrp="1"/>
          </p:cNvSpPr>
          <p:nvPr>
            <p:ph type="body"/>
          </p:nvPr>
        </p:nvSpPr>
        <p:spPr>
          <a:xfrm>
            <a:off x="2589120" y="2133720"/>
            <a:ext cx="8915040" cy="3777120"/>
          </a:xfrm>
          <a:prstGeom prst="rect">
            <a:avLst/>
          </a:prstGeom>
        </p:spPr>
        <p:txBody>
          <a:bodyPr/>
          <a:p>
            <a:pPr marL="432000" indent="-324000">
              <a:buClr>
                <a:srgbClr val="000000"/>
              </a:buClr>
              <a:buSzPct val="45000"/>
              <a:buFont typeface="Wingdings" charset="2"/>
              <a:buChar char=""/>
            </a:pPr>
            <a:r>
              <a:rPr b="0" lang="en-US" sz="1800" spc="-1" strike="noStrike">
                <a:solidFill>
                  <a:srgbClr val="404040"/>
                </a:solidFill>
                <a:uFill>
                  <a:solidFill>
                    <a:srgbClr val="ffffff"/>
                  </a:solidFill>
                </a:uFill>
                <a:latin typeface="Century Gothic"/>
              </a:rPr>
              <a:t>Cliquez pour éditer le format du plan de texte</a:t>
            </a:r>
            <a:endParaRPr b="0" lang="en-US" sz="1800" spc="-1" strike="noStrike">
              <a:solidFill>
                <a:srgbClr val="404040"/>
              </a:solidFill>
              <a:uFill>
                <a:solidFill>
                  <a:srgbClr val="ffffff"/>
                </a:solidFill>
              </a:uFill>
              <a:latin typeface="Century Gothic"/>
            </a:endParaRPr>
          </a:p>
          <a:p>
            <a:pPr lvl="1" marL="864000" indent="-324000">
              <a:buClr>
                <a:srgbClr val="000000"/>
              </a:buClr>
              <a:buSzPct val="75000"/>
              <a:buFont typeface="Symbol" charset="2"/>
              <a:buChar char=""/>
            </a:pPr>
            <a:r>
              <a:rPr b="0" lang="en-US" sz="1800" spc="-1" strike="noStrike">
                <a:solidFill>
                  <a:srgbClr val="404040"/>
                </a:solidFill>
                <a:uFill>
                  <a:solidFill>
                    <a:srgbClr val="ffffff"/>
                  </a:solidFill>
                </a:uFill>
                <a:latin typeface="Century Gothic"/>
              </a:rPr>
              <a:t>Second niveau de plan</a:t>
            </a:r>
            <a:endParaRPr b="0" lang="en-US" sz="1800" spc="-1" strike="noStrike">
              <a:solidFill>
                <a:srgbClr val="404040"/>
              </a:solidFill>
              <a:uFill>
                <a:solidFill>
                  <a:srgbClr val="ffffff"/>
                </a:solidFill>
              </a:uFill>
              <a:latin typeface="Century Gothic"/>
            </a:endParaRPr>
          </a:p>
          <a:p>
            <a:pPr lvl="2" marL="1296000" indent="-288000">
              <a:buClr>
                <a:srgbClr val="000000"/>
              </a:buClr>
              <a:buSzPct val="45000"/>
              <a:buFont typeface="Wingdings" charset="2"/>
              <a:buChar char=""/>
            </a:pPr>
            <a:r>
              <a:rPr b="0" lang="en-US" sz="1800" spc="-1" strike="noStrike">
                <a:solidFill>
                  <a:srgbClr val="404040"/>
                </a:solidFill>
                <a:uFill>
                  <a:solidFill>
                    <a:srgbClr val="ffffff"/>
                  </a:solidFill>
                </a:uFill>
                <a:latin typeface="Century Gothic"/>
              </a:rPr>
              <a:t>Troisième niveau de plan</a:t>
            </a:r>
            <a:endParaRPr b="0" lang="en-US" sz="1800" spc="-1" strike="noStrike">
              <a:solidFill>
                <a:srgbClr val="404040"/>
              </a:solidFill>
              <a:uFill>
                <a:solidFill>
                  <a:srgbClr val="ffffff"/>
                </a:solidFill>
              </a:uFill>
              <a:latin typeface="Century Gothic"/>
            </a:endParaRPr>
          </a:p>
          <a:p>
            <a:pPr lvl="3" marL="1728000" indent="-216000">
              <a:buClr>
                <a:srgbClr val="000000"/>
              </a:buClr>
              <a:buSzPct val="75000"/>
              <a:buFont typeface="Symbol" charset="2"/>
              <a:buChar char=""/>
            </a:pPr>
            <a:r>
              <a:rPr b="0" lang="en-US" sz="1800" spc="-1" strike="noStrike">
                <a:solidFill>
                  <a:srgbClr val="404040"/>
                </a:solidFill>
                <a:uFill>
                  <a:solidFill>
                    <a:srgbClr val="ffffff"/>
                  </a:solidFill>
                </a:uFill>
                <a:latin typeface="Century Gothic"/>
              </a:rPr>
              <a:t>Quatrième niveau de plan</a:t>
            </a:r>
            <a:endParaRPr b="0" lang="en-US" sz="1800" spc="-1" strike="noStrike">
              <a:solidFill>
                <a:srgbClr val="404040"/>
              </a:solidFill>
              <a:uFill>
                <a:solidFill>
                  <a:srgbClr val="ffffff"/>
                </a:solidFill>
              </a:uFill>
              <a:latin typeface="Century Gothic"/>
            </a:endParaRPr>
          </a:p>
          <a:p>
            <a:pPr lvl="4" marL="2160000" indent="-216000">
              <a:buClr>
                <a:srgbClr val="000000"/>
              </a:buClr>
              <a:buSzPct val="45000"/>
              <a:buFont typeface="Wingdings" charset="2"/>
              <a:buChar char=""/>
            </a:pPr>
            <a:r>
              <a:rPr b="0" lang="en-US" sz="1800" spc="-1" strike="noStrike">
                <a:solidFill>
                  <a:srgbClr val="404040"/>
                </a:solidFill>
                <a:uFill>
                  <a:solidFill>
                    <a:srgbClr val="ffffff"/>
                  </a:solidFill>
                </a:uFill>
                <a:latin typeface="Century Gothic"/>
              </a:rPr>
              <a:t>Cinquième niveau de plan</a:t>
            </a:r>
            <a:endParaRPr b="0" lang="en-US" sz="1800" spc="-1" strike="noStrike">
              <a:solidFill>
                <a:srgbClr val="404040"/>
              </a:solidFill>
              <a:uFill>
                <a:solidFill>
                  <a:srgbClr val="ffffff"/>
                </a:solidFill>
              </a:uFill>
              <a:latin typeface="Century Gothic"/>
            </a:endParaRPr>
          </a:p>
          <a:p>
            <a:pPr lvl="5" marL="2592000" indent="-216000">
              <a:buClr>
                <a:srgbClr val="000000"/>
              </a:buClr>
              <a:buSzPct val="45000"/>
              <a:buFont typeface="Wingdings" charset="2"/>
              <a:buChar char=""/>
            </a:pPr>
            <a:r>
              <a:rPr b="0" lang="en-US" sz="1800" spc="-1" strike="noStrike">
                <a:solidFill>
                  <a:srgbClr val="404040"/>
                </a:solidFill>
                <a:uFill>
                  <a:solidFill>
                    <a:srgbClr val="ffffff"/>
                  </a:solidFill>
                </a:uFill>
                <a:latin typeface="Century Gothic"/>
              </a:rPr>
              <a:t>Sixième niveau de plan</a:t>
            </a: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Septième niveau de planModifier les styles du texte du masque</a:t>
            </a:r>
            <a:endParaRPr b="0" lang="en-US" sz="18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lang="en-US" sz="1600" spc="-1" strike="noStrike">
                <a:solidFill>
                  <a:srgbClr val="404040"/>
                </a:solidFill>
                <a:uFill>
                  <a:solidFill>
                    <a:srgbClr val="ffffff"/>
                  </a:solidFill>
                </a:uFill>
                <a:latin typeface="Century Gothic"/>
              </a:rPr>
              <a:t>Deuxième niveau</a:t>
            </a:r>
            <a:endParaRPr b="0" lang="en-US" sz="1800" spc="-1" strike="noStrike">
              <a:solidFill>
                <a:srgbClr val="404040"/>
              </a:solidFill>
              <a:uFill>
                <a:solidFill>
                  <a:srgbClr val="ffffff"/>
                </a:solidFill>
              </a:uFill>
              <a:latin typeface="Century Gothic"/>
            </a:endParaRPr>
          </a:p>
          <a:p>
            <a:pPr lvl="2" marL="1143000" indent="-228240">
              <a:lnSpc>
                <a:spcPct val="100000"/>
              </a:lnSpc>
              <a:buClr>
                <a:srgbClr val="a53010"/>
              </a:buClr>
              <a:buFont typeface="Wingdings 3" charset="2"/>
              <a:buChar char=""/>
            </a:pPr>
            <a:r>
              <a:rPr b="0" lang="en-US" sz="1400" spc="-1" strike="noStrike">
                <a:solidFill>
                  <a:srgbClr val="404040"/>
                </a:solidFill>
                <a:uFill>
                  <a:solidFill>
                    <a:srgbClr val="ffffff"/>
                  </a:solidFill>
                </a:uFill>
                <a:latin typeface="Century Gothic"/>
              </a:rPr>
              <a:t>Troisième niveau</a:t>
            </a:r>
            <a:endParaRPr b="0" lang="en-US" sz="1800" spc="-1" strike="noStrike">
              <a:solidFill>
                <a:srgbClr val="404040"/>
              </a:solidFill>
              <a:uFill>
                <a:solidFill>
                  <a:srgbClr val="ffffff"/>
                </a:solidFill>
              </a:uFill>
              <a:latin typeface="Century Gothic"/>
            </a:endParaRPr>
          </a:p>
          <a:p>
            <a:pPr lvl="3" marL="1600200" indent="-228240">
              <a:lnSpc>
                <a:spcPct val="100000"/>
              </a:lnSpc>
              <a:buClr>
                <a:srgbClr val="a53010"/>
              </a:buClr>
              <a:buFont typeface="Wingdings 3" charset="2"/>
              <a:buChar char=""/>
            </a:pPr>
            <a:r>
              <a:rPr b="0" lang="en-US" sz="1200" spc="-1" strike="noStrike">
                <a:solidFill>
                  <a:srgbClr val="404040"/>
                </a:solidFill>
                <a:uFill>
                  <a:solidFill>
                    <a:srgbClr val="ffffff"/>
                  </a:solidFill>
                </a:uFill>
                <a:latin typeface="Century Gothic"/>
              </a:rPr>
              <a:t>Quatrième niveau</a:t>
            </a:r>
            <a:endParaRPr b="0" lang="en-US" sz="1800" spc="-1" strike="noStrike">
              <a:solidFill>
                <a:srgbClr val="404040"/>
              </a:solidFill>
              <a:uFill>
                <a:solidFill>
                  <a:srgbClr val="ffffff"/>
                </a:solidFill>
              </a:uFill>
              <a:latin typeface="Century Gothic"/>
            </a:endParaRPr>
          </a:p>
          <a:p>
            <a:pPr lvl="4" marL="2057400" indent="-228240">
              <a:lnSpc>
                <a:spcPct val="100000"/>
              </a:lnSpc>
              <a:buClr>
                <a:srgbClr val="a53010"/>
              </a:buClr>
              <a:buFont typeface="Wingdings 3" charset="2"/>
              <a:buChar char=""/>
            </a:pPr>
            <a:r>
              <a:rPr b="0" lang="en-US" sz="1200" spc="-1" strike="noStrike">
                <a:solidFill>
                  <a:srgbClr val="404040"/>
                </a:solidFill>
                <a:uFill>
                  <a:solidFill>
                    <a:srgbClr val="ffffff"/>
                  </a:solidFill>
                </a:uFill>
                <a:latin typeface="Century Gothic"/>
              </a:rPr>
              <a:t>Cinquième niveau</a:t>
            </a:r>
            <a:endParaRPr b="0" lang="en-US" sz="1800" spc="-1" strike="noStrike">
              <a:solidFill>
                <a:srgbClr val="404040"/>
              </a:solidFill>
              <a:uFill>
                <a:solidFill>
                  <a:srgbClr val="ffffff"/>
                </a:solidFill>
              </a:uFill>
              <a:latin typeface="Century Gothic"/>
            </a:endParaRPr>
          </a:p>
        </p:txBody>
      </p:sp>
      <p:sp>
        <p:nvSpPr>
          <p:cNvPr id="157" name="PlaceHolder 28"/>
          <p:cNvSpPr>
            <a:spLocks noGrp="1"/>
          </p:cNvSpPr>
          <p:nvPr>
            <p:ph type="dt"/>
          </p:nvPr>
        </p:nvSpPr>
        <p:spPr>
          <a:xfrm>
            <a:off x="10361520" y="6130440"/>
            <a:ext cx="1145880" cy="370080"/>
          </a:xfrm>
          <a:prstGeom prst="rect">
            <a:avLst/>
          </a:prstGeom>
        </p:spPr>
        <p:txBody>
          <a:bodyPr anchor="ctr"/>
          <a:p>
            <a:pPr algn="r">
              <a:lnSpc>
                <a:spcPct val="100000"/>
              </a:lnSpc>
            </a:pPr>
            <a:r>
              <a:rPr b="0" lang="fr-BE" sz="900" spc="-1" strike="noStrike">
                <a:solidFill>
                  <a:srgbClr val="8b8b8b"/>
                </a:solidFill>
                <a:uFill>
                  <a:solidFill>
                    <a:srgbClr val="ffffff"/>
                  </a:solidFill>
                </a:uFill>
                <a:latin typeface="Century Gothic"/>
              </a:rPr>
              <a:t>11/12/18</a:t>
            </a:r>
            <a:endParaRPr b="0" lang="fr-BE" sz="1400" spc="-1" strike="noStrike">
              <a:solidFill>
                <a:srgbClr val="000000"/>
              </a:solidFill>
              <a:uFill>
                <a:solidFill>
                  <a:srgbClr val="ffffff"/>
                </a:solidFill>
              </a:uFill>
              <a:latin typeface="Times New Roman"/>
            </a:endParaRPr>
          </a:p>
        </p:txBody>
      </p:sp>
      <p:sp>
        <p:nvSpPr>
          <p:cNvPr id="158" name="PlaceHolder 29"/>
          <p:cNvSpPr>
            <a:spLocks noGrp="1"/>
          </p:cNvSpPr>
          <p:nvPr>
            <p:ph type="ftr"/>
          </p:nvPr>
        </p:nvSpPr>
        <p:spPr>
          <a:xfrm>
            <a:off x="2589120" y="6135840"/>
            <a:ext cx="7619760" cy="364680"/>
          </a:xfrm>
          <a:prstGeom prst="rect">
            <a:avLst/>
          </a:prstGeom>
        </p:spPr>
        <p:txBody>
          <a:bodyPr anchor="ctr"/>
          <a:p>
            <a:endParaRPr b="0" lang="fr-BE" sz="2400" spc="-1" strike="noStrike">
              <a:solidFill>
                <a:srgbClr val="000000"/>
              </a:solidFill>
              <a:uFill>
                <a:solidFill>
                  <a:srgbClr val="ffffff"/>
                </a:solidFill>
              </a:uFill>
              <a:latin typeface="Times New Roman"/>
            </a:endParaRPr>
          </a:p>
        </p:txBody>
      </p:sp>
      <p:sp>
        <p:nvSpPr>
          <p:cNvPr id="159" name="CustomShape 30"/>
          <p:cNvSpPr/>
          <p:nvPr/>
        </p:nvSpPr>
        <p:spPr>
          <a:xfrm flipV="1">
            <a:off x="-4320" y="714240"/>
            <a:ext cx="1588320" cy="506880"/>
          </a:xfrm>
          <a:custGeom>
            <a:avLst/>
            <a:gd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tyle>
          <a:lnRef idx="0"/>
          <a:fillRef idx="0"/>
          <a:effectRef idx="0"/>
          <a:fontRef idx="minor"/>
        </p:style>
      </p:sp>
      <p:sp>
        <p:nvSpPr>
          <p:cNvPr id="160" name="PlaceHolder 31"/>
          <p:cNvSpPr>
            <a:spLocks noGrp="1"/>
          </p:cNvSpPr>
          <p:nvPr>
            <p:ph type="sldNum"/>
          </p:nvPr>
        </p:nvSpPr>
        <p:spPr>
          <a:xfrm>
            <a:off x="531720" y="787680"/>
            <a:ext cx="779400" cy="364680"/>
          </a:xfrm>
          <a:prstGeom prst="rect">
            <a:avLst/>
          </a:prstGeom>
        </p:spPr>
        <p:txBody>
          <a:bodyPr anchor="ctr"/>
          <a:p>
            <a:pPr algn="r">
              <a:lnSpc>
                <a:spcPct val="100000"/>
              </a:lnSpc>
            </a:pPr>
            <a:fld id="{DCD9CDEB-3971-4EA7-BEEB-0198A06B2A85}" type="slidenum">
              <a:rPr b="0" lang="fr-BE" sz="2000" spc="-1" strike="noStrike">
                <a:solidFill>
                  <a:srgbClr val="feffff"/>
                </a:solidFill>
                <a:uFill>
                  <a:solidFill>
                    <a:srgbClr val="ffffff"/>
                  </a:solidFill>
                </a:uFill>
                <a:latin typeface="Century Gothic"/>
              </a:rPr>
              <a:t>&lt;numéro&gt;</a:t>
            </a:fld>
            <a:endParaRPr b="0" lang="fr-BE"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7.wmf"/><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TextShape 1"/>
          <p:cNvSpPr txBox="1"/>
          <p:nvPr/>
        </p:nvSpPr>
        <p:spPr>
          <a:xfrm>
            <a:off x="1523880" y="1122480"/>
            <a:ext cx="10398600" cy="2387160"/>
          </a:xfrm>
          <a:prstGeom prst="rect">
            <a:avLst/>
          </a:prstGeom>
          <a:noFill/>
          <a:ln>
            <a:noFill/>
          </a:ln>
        </p:spPr>
        <p:txBody>
          <a:bodyPr anchor="b"/>
          <a:p>
            <a:pPr>
              <a:lnSpc>
                <a:spcPct val="100000"/>
              </a:lnSpc>
            </a:pPr>
            <a:r>
              <a:rPr b="0" lang="en-US" sz="5400" spc="-1" strike="noStrike">
                <a:solidFill>
                  <a:srgbClr val="262626"/>
                </a:solidFill>
                <a:uFill>
                  <a:solidFill>
                    <a:srgbClr val="ffffff"/>
                  </a:solidFill>
                </a:uFill>
                <a:latin typeface="Century Gothic"/>
              </a:rPr>
              <a:t>Forum </a:t>
            </a:r>
            <a:r>
              <a:rPr b="0" lang="en-US" sz="5400" spc="-1" strike="noStrike">
                <a:solidFill>
                  <a:srgbClr val="262626"/>
                </a:solidFill>
                <a:uFill>
                  <a:solidFill>
                    <a:srgbClr val="ffffff"/>
                  </a:solidFill>
                </a:uFill>
                <a:latin typeface="Century Gothic"/>
              </a:rPr>
              <a:t>
</a:t>
            </a:r>
            <a:r>
              <a:rPr b="0" lang="en-US" sz="5400" spc="-1" strike="noStrike">
                <a:solidFill>
                  <a:srgbClr val="262626"/>
                </a:solidFill>
                <a:uFill>
                  <a:solidFill>
                    <a:srgbClr val="ffffff"/>
                  </a:solidFill>
                </a:uFill>
                <a:latin typeface="Century Gothic"/>
              </a:rPr>
              <a:t>« ALPHA et FLE : </a:t>
            </a:r>
            <a:r>
              <a:rPr b="0" lang="en-US" sz="5400" spc="-1" strike="noStrike">
                <a:solidFill>
                  <a:srgbClr val="262626"/>
                </a:solidFill>
                <a:uFill>
                  <a:solidFill>
                    <a:srgbClr val="ffffff"/>
                  </a:solidFill>
                </a:uFill>
                <a:latin typeface="Century Gothic"/>
              </a:rPr>
              <a:t>
</a:t>
            </a:r>
            <a:r>
              <a:rPr b="0" lang="en-US" sz="5400" spc="-1" strike="noStrike">
                <a:solidFill>
                  <a:srgbClr val="262626"/>
                </a:solidFill>
                <a:uFill>
                  <a:solidFill>
                    <a:srgbClr val="ffffff"/>
                  </a:solidFill>
                </a:uFill>
                <a:latin typeface="Century Gothic"/>
              </a:rPr>
              <a:t>points communs et divergences »</a:t>
            </a:r>
            <a:endParaRPr b="0" lang="en-US" sz="1800" spc="-1" strike="noStrike">
              <a:solidFill>
                <a:srgbClr val="000000"/>
              </a:solidFill>
              <a:uFill>
                <a:solidFill>
                  <a:srgbClr val="ffffff"/>
                </a:solidFill>
              </a:uFill>
              <a:latin typeface="Century Gothic"/>
            </a:endParaRPr>
          </a:p>
        </p:txBody>
      </p:sp>
      <p:sp>
        <p:nvSpPr>
          <p:cNvPr id="201" name="TextShape 2"/>
          <p:cNvSpPr txBox="1"/>
          <p:nvPr/>
        </p:nvSpPr>
        <p:spPr>
          <a:xfrm>
            <a:off x="2589120" y="4777200"/>
            <a:ext cx="8915040" cy="1126080"/>
          </a:xfrm>
          <a:prstGeom prst="rect">
            <a:avLst/>
          </a:prstGeom>
          <a:noFill/>
          <a:ln>
            <a:noFill/>
          </a:ln>
        </p:spPr>
        <p:txBody>
          <a:bodyPr/>
          <a:p>
            <a:pPr>
              <a:lnSpc>
                <a:spcPct val="100000"/>
              </a:lnSpc>
            </a:pPr>
            <a:r>
              <a:rPr b="0" lang="fr-BE" sz="1800" spc="-1" strike="noStrike">
                <a:solidFill>
                  <a:srgbClr val="595959"/>
                </a:solidFill>
                <a:uFill>
                  <a:solidFill>
                    <a:srgbClr val="ffffff"/>
                  </a:solidFill>
                </a:uFill>
                <a:latin typeface="Century Gothic"/>
              </a:rPr>
              <a:t>Catherine Stercq</a:t>
            </a:r>
            <a:endParaRPr b="0" lang="fr-BE" sz="3200" spc="-1" strike="noStrike">
              <a:solidFill>
                <a:srgbClr val="000000"/>
              </a:solidFill>
              <a:uFill>
                <a:solidFill>
                  <a:srgbClr val="ffffff"/>
                </a:solidFill>
              </a:uFill>
              <a:latin typeface="Arial"/>
            </a:endParaRPr>
          </a:p>
          <a:p>
            <a:pPr>
              <a:lnSpc>
                <a:spcPct val="100000"/>
              </a:lnSpc>
            </a:pPr>
            <a:r>
              <a:rPr b="0" lang="fr-BE" sz="1800" spc="-1" strike="noStrike">
                <a:solidFill>
                  <a:srgbClr val="595959"/>
                </a:solidFill>
                <a:uFill>
                  <a:solidFill>
                    <a:srgbClr val="ffffff"/>
                  </a:solidFill>
                </a:uFill>
                <a:latin typeface="Century Gothic"/>
              </a:rPr>
              <a:t>30 octobre 2018</a:t>
            </a:r>
            <a:endParaRPr b="0" lang="fr-BE" sz="32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TextShape 1"/>
          <p:cNvSpPr txBox="1"/>
          <p:nvPr/>
        </p:nvSpPr>
        <p:spPr>
          <a:xfrm>
            <a:off x="2593080" y="624240"/>
            <a:ext cx="8911440" cy="1001160"/>
          </a:xfrm>
          <a:prstGeom prst="rect">
            <a:avLst/>
          </a:prstGeom>
          <a:noFill/>
          <a:ln>
            <a:noFill/>
          </a:ln>
        </p:spPr>
        <p:txBody>
          <a:bodyPr/>
          <a:p>
            <a:pPr>
              <a:lnSpc>
                <a:spcPct val="100000"/>
              </a:lnSpc>
            </a:pPr>
            <a:r>
              <a:rPr b="0" lang="en-US" sz="3600" spc="-1" strike="noStrike">
                <a:solidFill>
                  <a:srgbClr val="262626"/>
                </a:solidFill>
                <a:uFill>
                  <a:solidFill>
                    <a:srgbClr val="ffffff"/>
                  </a:solidFill>
                </a:uFill>
                <a:latin typeface="Century Gothic"/>
              </a:rPr>
              <a:t>Des déplacements culturels et identitaires </a:t>
            </a:r>
            <a:endParaRPr b="0" lang="en-US" sz="1800" spc="-1" strike="noStrike">
              <a:solidFill>
                <a:srgbClr val="000000"/>
              </a:solidFill>
              <a:uFill>
                <a:solidFill>
                  <a:srgbClr val="ffffff"/>
                </a:solidFill>
              </a:uFill>
              <a:latin typeface="Century Gothic"/>
            </a:endParaRPr>
          </a:p>
        </p:txBody>
      </p:sp>
      <p:sp>
        <p:nvSpPr>
          <p:cNvPr id="218" name="TextShape 2"/>
          <p:cNvSpPr txBox="1"/>
          <p:nvPr/>
        </p:nvSpPr>
        <p:spPr>
          <a:xfrm>
            <a:off x="2589120" y="2133720"/>
            <a:ext cx="8915040" cy="3777120"/>
          </a:xfrm>
          <a:prstGeom prst="rect">
            <a:avLst/>
          </a:prstGeom>
          <a:noFill/>
          <a:ln>
            <a:noFill/>
          </a:ln>
        </p:spPr>
        <p:txBody>
          <a:bodyPr/>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Passage de l’acceptation du rôle de dominé à celui de se reconnaitre comme sujet-acteur/auteur de sa vie</a:t>
            </a: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Passage du silence à la prise de parole</a:t>
            </a: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Passage de la négation de soi à l’affirmation de soi</a:t>
            </a: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Passage d’un sentiment d’incapacité à un sentiment de capacité</a:t>
            </a: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Passage de l’acceptation de la fatalité à celui de construire son avenir</a:t>
            </a: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Passage de l’immobilisme à l’action</a:t>
            </a: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 </a:t>
            </a:r>
            <a:endParaRPr b="0" lang="en-US" sz="1800" spc="-1" strike="noStrike">
              <a:solidFill>
                <a:srgbClr val="404040"/>
              </a:solidFill>
              <a:uFill>
                <a:solidFill>
                  <a:srgbClr val="ffffff"/>
                </a:solidFill>
              </a:uFill>
              <a:latin typeface="Century Gothic"/>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TextShape 1"/>
          <p:cNvSpPr txBox="1"/>
          <p:nvPr/>
        </p:nvSpPr>
        <p:spPr>
          <a:xfrm>
            <a:off x="2593080" y="624240"/>
            <a:ext cx="8911440" cy="1280520"/>
          </a:xfrm>
          <a:prstGeom prst="rect">
            <a:avLst/>
          </a:prstGeom>
          <a:noFill/>
          <a:ln>
            <a:noFill/>
          </a:ln>
        </p:spPr>
        <p:txBody>
          <a:bodyPr/>
          <a:p>
            <a:pPr>
              <a:lnSpc>
                <a:spcPct val="100000"/>
              </a:lnSpc>
            </a:pPr>
            <a:r>
              <a:rPr b="0" lang="en-US" sz="3600" spc="-1" strike="noStrike">
                <a:solidFill>
                  <a:srgbClr val="262626"/>
                </a:solidFill>
                <a:uFill>
                  <a:solidFill>
                    <a:srgbClr val="ffffff"/>
                  </a:solidFill>
                </a:uFill>
                <a:latin typeface="Century Gothic"/>
              </a:rPr>
              <a:t>Dans une société où </a:t>
            </a:r>
            <a:r>
              <a:rPr b="0" lang="en-US" sz="3600" spc="-1" strike="noStrike">
                <a:solidFill>
                  <a:srgbClr val="262626"/>
                </a:solidFill>
                <a:uFill>
                  <a:solidFill>
                    <a:srgbClr val="ffffff"/>
                  </a:solidFill>
                </a:uFill>
                <a:latin typeface="Century Gothic"/>
              </a:rPr>
              <a:t>
</a:t>
            </a:r>
            <a:endParaRPr b="0" lang="en-US" sz="1800" spc="-1" strike="noStrike">
              <a:solidFill>
                <a:srgbClr val="000000"/>
              </a:solidFill>
              <a:uFill>
                <a:solidFill>
                  <a:srgbClr val="ffffff"/>
                </a:solidFill>
              </a:uFill>
              <a:latin typeface="Century Gothic"/>
            </a:endParaRPr>
          </a:p>
        </p:txBody>
      </p:sp>
      <p:sp>
        <p:nvSpPr>
          <p:cNvPr id="220" name="TextShape 2"/>
          <p:cNvSpPr txBox="1"/>
          <p:nvPr/>
        </p:nvSpPr>
        <p:spPr>
          <a:xfrm>
            <a:off x="2589120" y="1747800"/>
            <a:ext cx="8915040" cy="4163040"/>
          </a:xfrm>
          <a:prstGeom prst="rect">
            <a:avLst/>
          </a:prstGeom>
          <a:noFill/>
          <a:ln>
            <a:noFill/>
          </a:ln>
        </p:spPr>
        <p:txBody>
          <a:bodyPr/>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savoir lire et écrire est considéré comme normal, voire obligatoire</a:t>
            </a: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la lecture et l’écriture sont des savoirs « enfantins » </a:t>
            </a: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les mots « analphabètes »  et « illettrés » ont une connotation négative et renvoient à la rubrique « ignorance » des dictionnaires</a:t>
            </a: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 </a:t>
            </a:r>
            <a:r>
              <a:rPr b="0" lang="en-US" sz="1800" spc="-1" strike="noStrike">
                <a:solidFill>
                  <a:srgbClr val="404040"/>
                </a:solidFill>
                <a:uFill>
                  <a:solidFill>
                    <a:srgbClr val="ffffff"/>
                  </a:solidFill>
                </a:uFill>
                <a:latin typeface="Century Gothic"/>
              </a:rPr>
              <a:t>l’alphabétisation se fait en français, alors que le français n’est le plus souvent pas la langue maternelle où la langue d’usage</a:t>
            </a: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L’exclusion économique, sociale, culturelle et politique questionne le sentiment d’appartenance à une communauté de l’écrit, entrainant l’analphabétisme d’oppression ou de résistance.</a:t>
            </a:r>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TextShape 1"/>
          <p:cNvSpPr txBox="1"/>
          <p:nvPr/>
        </p:nvSpPr>
        <p:spPr>
          <a:xfrm>
            <a:off x="2593080" y="624240"/>
            <a:ext cx="8911440" cy="763920"/>
          </a:xfrm>
          <a:prstGeom prst="rect">
            <a:avLst/>
          </a:prstGeom>
          <a:noFill/>
          <a:ln>
            <a:noFill/>
          </a:ln>
        </p:spPr>
        <p:txBody>
          <a:bodyPr/>
          <a:p>
            <a:pPr>
              <a:lnSpc>
                <a:spcPct val="100000"/>
              </a:lnSpc>
            </a:pPr>
            <a:r>
              <a:rPr b="0" lang="en-US" sz="3600" spc="-1" strike="noStrike">
                <a:solidFill>
                  <a:srgbClr val="262626"/>
                </a:solidFill>
                <a:uFill>
                  <a:solidFill>
                    <a:srgbClr val="ffffff"/>
                  </a:solidFill>
                </a:uFill>
                <a:latin typeface="Century Gothic"/>
              </a:rPr>
              <a:t>Alphabétiser implique de</a:t>
            </a:r>
            <a:endParaRPr b="0" lang="en-US" sz="1800" spc="-1" strike="noStrike">
              <a:solidFill>
                <a:srgbClr val="000000"/>
              </a:solidFill>
              <a:uFill>
                <a:solidFill>
                  <a:srgbClr val="ffffff"/>
                </a:solidFill>
              </a:uFill>
              <a:latin typeface="Century Gothic"/>
            </a:endParaRPr>
          </a:p>
        </p:txBody>
      </p:sp>
      <p:sp>
        <p:nvSpPr>
          <p:cNvPr id="222" name="CustomShape 2"/>
          <p:cNvSpPr/>
          <p:nvPr/>
        </p:nvSpPr>
        <p:spPr>
          <a:xfrm>
            <a:off x="5781600" y="3708720"/>
            <a:ext cx="2835720" cy="2835720"/>
          </a:xfrm>
          <a:prstGeom prst="gear9">
            <a:avLst>
              <a:gd name="adj1" fmla="val 10000"/>
              <a:gd name="adj2" fmla="val 1763"/>
            </a:avLst>
          </a:prstGeom>
          <a:solidFill>
            <a:schemeClr val="accent1">
              <a:hueOff val="0"/>
              <a:satOff val="0"/>
              <a:lumOff val="0"/>
              <a:alphaOff val="0"/>
            </a:schemeClr>
          </a:solidFill>
          <a:ln>
            <a:solidFill>
              <a:schemeClr val="lt1">
                <a:hueOff val="0"/>
                <a:satOff val="0"/>
                <a:lumOff val="0"/>
                <a:alphaOff val="0"/>
              </a:schemeClr>
            </a:solidFill>
            <a:round/>
          </a:ln>
        </p:spPr>
        <p:style>
          <a:lnRef idx="2"/>
          <a:fillRef idx="0"/>
          <a:effectRef idx="0"/>
          <a:fontRef idx="minor"/>
        </p:style>
        <p:txBody>
          <a:bodyPr lIns="24120" rIns="24120" tIns="24120" bIns="24120" anchor="ctr"/>
          <a:p>
            <a:pPr algn="ctr">
              <a:lnSpc>
                <a:spcPct val="90000"/>
              </a:lnSpc>
            </a:pPr>
            <a:r>
              <a:rPr b="0" lang="fr-BE" sz="1900" spc="-1" strike="noStrike">
                <a:solidFill>
                  <a:srgbClr val="ffffff"/>
                </a:solidFill>
                <a:uFill>
                  <a:solidFill>
                    <a:srgbClr val="ffffff"/>
                  </a:solidFill>
                </a:uFill>
                <a:latin typeface="Century Gothic"/>
              </a:rPr>
              <a:t>Travailler l’ensemble des composantes de l’écrit </a:t>
            </a:r>
            <a:endParaRPr b="0" lang="fr-BE" sz="1800" spc="-1" strike="noStrike">
              <a:solidFill>
                <a:srgbClr val="000000"/>
              </a:solidFill>
              <a:uFill>
                <a:solidFill>
                  <a:srgbClr val="ffffff"/>
                </a:solidFill>
              </a:uFill>
              <a:latin typeface="Arial"/>
            </a:endParaRPr>
          </a:p>
        </p:txBody>
      </p:sp>
      <p:sp>
        <p:nvSpPr>
          <p:cNvPr id="223" name="CustomShape 3"/>
          <p:cNvSpPr/>
          <p:nvPr/>
        </p:nvSpPr>
        <p:spPr>
          <a:xfrm>
            <a:off x="3657600" y="2833560"/>
            <a:ext cx="2694240" cy="2426400"/>
          </a:xfrm>
          <a:prstGeom prst="gear6">
            <a:avLst>
              <a:gd name="adj1" fmla="val 15000"/>
              <a:gd name="adj2" fmla="val 3526"/>
            </a:avLst>
          </a:prstGeom>
          <a:solidFill>
            <a:schemeClr val="accent1">
              <a:hueOff val="0"/>
              <a:satOff val="0"/>
              <a:lumOff val="0"/>
              <a:alphaOff val="0"/>
            </a:schemeClr>
          </a:solidFill>
          <a:ln>
            <a:solidFill>
              <a:schemeClr val="lt1">
                <a:hueOff val="0"/>
                <a:satOff val="0"/>
                <a:lumOff val="0"/>
                <a:alphaOff val="0"/>
              </a:schemeClr>
            </a:solidFill>
            <a:round/>
          </a:ln>
        </p:spPr>
        <p:style>
          <a:lnRef idx="2"/>
          <a:fillRef idx="0"/>
          <a:effectRef idx="0"/>
          <a:fontRef idx="minor"/>
        </p:style>
        <p:txBody>
          <a:bodyPr lIns="23040" rIns="23040" tIns="23040" bIns="23040" anchor="ctr"/>
          <a:p>
            <a:pPr algn="ctr">
              <a:lnSpc>
                <a:spcPct val="90000"/>
              </a:lnSpc>
            </a:pPr>
            <a:r>
              <a:rPr b="0" lang="fr-BE" sz="1800" spc="-1" strike="noStrike">
                <a:solidFill>
                  <a:srgbClr val="ffffff"/>
                </a:solidFill>
                <a:uFill>
                  <a:solidFill>
                    <a:srgbClr val="ffffff"/>
                  </a:solidFill>
                </a:uFill>
                <a:latin typeface="Century Gothic"/>
              </a:rPr>
              <a:t>Tenir compte des rapports au monde de chacun </a:t>
            </a:r>
            <a:endParaRPr b="0" lang="fr-BE" sz="1800" spc="-1" strike="noStrike">
              <a:solidFill>
                <a:srgbClr val="000000"/>
              </a:solidFill>
              <a:uFill>
                <a:solidFill>
                  <a:srgbClr val="ffffff"/>
                </a:solidFill>
              </a:uFill>
              <a:latin typeface="Arial"/>
            </a:endParaRPr>
          </a:p>
        </p:txBody>
      </p:sp>
      <p:sp>
        <p:nvSpPr>
          <p:cNvPr id="224" name="CustomShape 4"/>
          <p:cNvSpPr/>
          <p:nvPr/>
        </p:nvSpPr>
        <p:spPr>
          <a:xfrm rot="20700000">
            <a:off x="5343120" y="1615680"/>
            <a:ext cx="2020320" cy="2020320"/>
          </a:xfrm>
          <a:prstGeom prst="gear6">
            <a:avLst>
              <a:gd name="adj1" fmla="val 15000"/>
              <a:gd name="adj2" fmla="val 3526"/>
            </a:avLst>
          </a:prstGeom>
          <a:solidFill>
            <a:schemeClr val="accent1">
              <a:hueOff val="0"/>
              <a:satOff val="0"/>
              <a:lumOff val="0"/>
              <a:alphaOff val="0"/>
            </a:schemeClr>
          </a:solidFill>
          <a:ln>
            <a:solidFill>
              <a:schemeClr val="lt1">
                <a:hueOff val="0"/>
                <a:satOff val="0"/>
                <a:lumOff val="0"/>
                <a:alphaOff val="0"/>
              </a:schemeClr>
            </a:solidFill>
            <a:round/>
          </a:ln>
        </p:spPr>
        <p:style>
          <a:lnRef idx="2"/>
          <a:fillRef idx="0"/>
          <a:effectRef idx="0"/>
          <a:fontRef idx="minor"/>
        </p:style>
        <p:txBody>
          <a:bodyPr lIns="23040" rIns="23040" tIns="23040" bIns="23040" anchor="ctr"/>
          <a:p>
            <a:pPr algn="ctr">
              <a:lnSpc>
                <a:spcPct val="90000"/>
              </a:lnSpc>
            </a:pPr>
            <a:r>
              <a:rPr b="0" lang="fr-BE" sz="1800" spc="-1" strike="noStrike">
                <a:solidFill>
                  <a:srgbClr val="ffffff"/>
                </a:solidFill>
                <a:uFill>
                  <a:solidFill>
                    <a:srgbClr val="ffffff"/>
                  </a:solidFill>
                </a:uFill>
                <a:latin typeface="Century Gothic"/>
              </a:rPr>
              <a:t>Poser les questions politiques</a:t>
            </a:r>
            <a:endParaRPr b="0" lang="fr-BE" sz="1800" spc="-1" strike="noStrike">
              <a:solidFill>
                <a:srgbClr val="000000"/>
              </a:solidFill>
              <a:uFill>
                <a:solidFill>
                  <a:srgbClr val="ffffff"/>
                </a:solidFill>
              </a:uFill>
              <a:latin typeface="Arial"/>
            </a:endParaRPr>
          </a:p>
        </p:txBody>
      </p:sp>
      <p:sp>
        <p:nvSpPr>
          <p:cNvPr id="225" name="CustomShape 5"/>
          <p:cNvSpPr/>
          <p:nvPr/>
        </p:nvSpPr>
        <p:spPr>
          <a:xfrm>
            <a:off x="5630760" y="3274920"/>
            <a:ext cx="3629520" cy="3629520"/>
          </a:xfrm>
          <a:prstGeom prst="circularArrow">
            <a:avLst>
              <a:gd name="adj1" fmla="val 4687"/>
              <a:gd name="adj2" fmla="val 299029"/>
              <a:gd name="adj3" fmla="val 2535177"/>
              <a:gd name="adj4" fmla="val 15820914"/>
              <a:gd name="adj5" fmla="val 5469"/>
            </a:avLst>
          </a:prstGeom>
          <a:solidFill>
            <a:schemeClr val="accent1">
              <a:tint val="60000"/>
              <a:hueOff val="0"/>
              <a:satOff val="0"/>
              <a:lumOff val="0"/>
              <a:alphaOff val="0"/>
            </a:schemeClr>
          </a:solidFill>
          <a:ln>
            <a:noFill/>
          </a:ln>
        </p:spPr>
        <p:style>
          <a:lnRef idx="0"/>
          <a:fillRef idx="0"/>
          <a:effectRef idx="0"/>
          <a:fontRef idx="minor"/>
        </p:style>
      </p:sp>
      <p:sp>
        <p:nvSpPr>
          <p:cNvPr id="226" name="CustomShape 6"/>
          <p:cNvSpPr/>
          <p:nvPr/>
        </p:nvSpPr>
        <p:spPr>
          <a:xfrm>
            <a:off x="3326400" y="2532960"/>
            <a:ext cx="2637000" cy="263700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p:spPr>
        <p:style>
          <a:lnRef idx="0"/>
          <a:fillRef idx="0"/>
          <a:effectRef idx="0"/>
          <a:fontRef idx="minor"/>
        </p:style>
      </p:sp>
      <p:sp>
        <p:nvSpPr>
          <p:cNvPr id="227" name="CustomShape 7"/>
          <p:cNvSpPr/>
          <p:nvPr/>
        </p:nvSpPr>
        <p:spPr>
          <a:xfrm>
            <a:off x="5033880" y="1006200"/>
            <a:ext cx="2843280" cy="2843280"/>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p:spPr>
        <p:style>
          <a:lnRef idx="0"/>
          <a:fillRef idx="0"/>
          <a:effectRef idx="0"/>
          <a:fontRef idx="minor"/>
        </p:style>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TextShape 1"/>
          <p:cNvSpPr txBox="1"/>
          <p:nvPr/>
        </p:nvSpPr>
        <p:spPr>
          <a:xfrm>
            <a:off x="2593080" y="624240"/>
            <a:ext cx="8911440" cy="822240"/>
          </a:xfrm>
          <a:prstGeom prst="rect">
            <a:avLst/>
          </a:prstGeom>
          <a:noFill/>
          <a:ln>
            <a:noFill/>
          </a:ln>
        </p:spPr>
        <p:txBody>
          <a:bodyPr/>
          <a:p>
            <a:pPr>
              <a:lnSpc>
                <a:spcPct val="100000"/>
              </a:lnSpc>
            </a:pPr>
            <a:r>
              <a:rPr b="0" lang="en-US" sz="3600" spc="-1" strike="noStrike">
                <a:solidFill>
                  <a:srgbClr val="262626"/>
                </a:solidFill>
                <a:uFill>
                  <a:solidFill>
                    <a:srgbClr val="ffffff"/>
                  </a:solidFill>
                </a:uFill>
                <a:latin typeface="Century Gothic"/>
              </a:rPr>
              <a:t>Poser les questions politiques </a:t>
            </a:r>
            <a:endParaRPr b="0" lang="en-US" sz="1800" spc="-1" strike="noStrike">
              <a:solidFill>
                <a:srgbClr val="000000"/>
              </a:solidFill>
              <a:uFill>
                <a:solidFill>
                  <a:srgbClr val="ffffff"/>
                </a:solidFill>
              </a:uFill>
              <a:latin typeface="Century Gothic"/>
            </a:endParaRPr>
          </a:p>
        </p:txBody>
      </p:sp>
      <p:sp>
        <p:nvSpPr>
          <p:cNvPr id="229" name="TextShape 2"/>
          <p:cNvSpPr txBox="1"/>
          <p:nvPr/>
        </p:nvSpPr>
        <p:spPr>
          <a:xfrm>
            <a:off x="2427120" y="1539360"/>
            <a:ext cx="9077040" cy="4383000"/>
          </a:xfrm>
          <a:prstGeom prst="rect">
            <a:avLst/>
          </a:prstGeom>
          <a:noFill/>
          <a:ln>
            <a:noFill/>
          </a:ln>
        </p:spPr>
        <p:txBody>
          <a:bodyPr/>
          <a:p>
            <a:pPr>
              <a:lnSpc>
                <a:spcPct val="100000"/>
              </a:lnSpc>
            </a:pPr>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De la place que notre société du « tout à l’écrit » accorde aux personnes qui n’en ont pas la maitrise</a:t>
            </a:r>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De la langue d’apprentissage: le français, une langue maternelle adoptive? </a:t>
            </a:r>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TextShape 1"/>
          <p:cNvSpPr txBox="1"/>
          <p:nvPr/>
        </p:nvSpPr>
        <p:spPr>
          <a:xfrm>
            <a:off x="2593080" y="624240"/>
            <a:ext cx="8911440" cy="955800"/>
          </a:xfrm>
          <a:prstGeom prst="rect">
            <a:avLst/>
          </a:prstGeom>
          <a:noFill/>
          <a:ln>
            <a:noFill/>
          </a:ln>
        </p:spPr>
        <p:txBody>
          <a:bodyPr/>
          <a:p>
            <a:pPr>
              <a:lnSpc>
                <a:spcPct val="100000"/>
              </a:lnSpc>
            </a:pPr>
            <a:r>
              <a:rPr b="0" lang="en-US" sz="3600" spc="-1" strike="noStrike">
                <a:solidFill>
                  <a:srgbClr val="262626"/>
                </a:solidFill>
                <a:uFill>
                  <a:solidFill>
                    <a:srgbClr val="ffffff"/>
                  </a:solidFill>
                </a:uFill>
                <a:latin typeface="Century Gothic"/>
              </a:rPr>
              <a:t>Tenir compte des rapports de chacun</a:t>
            </a:r>
            <a:r>
              <a:rPr b="0" lang="en-US" sz="3600" spc="-1" strike="noStrike">
                <a:solidFill>
                  <a:srgbClr val="262626"/>
                </a:solidFill>
                <a:uFill>
                  <a:solidFill>
                    <a:srgbClr val="ffffff"/>
                  </a:solidFill>
                </a:uFill>
                <a:latin typeface="Century Gothic"/>
              </a:rPr>
              <a:t>
</a:t>
            </a:r>
            <a:endParaRPr b="0" lang="en-US" sz="1800" spc="-1" strike="noStrike">
              <a:solidFill>
                <a:srgbClr val="000000"/>
              </a:solidFill>
              <a:uFill>
                <a:solidFill>
                  <a:srgbClr val="ffffff"/>
                </a:solidFill>
              </a:uFill>
              <a:latin typeface="Century Gothic"/>
            </a:endParaRPr>
          </a:p>
        </p:txBody>
      </p:sp>
      <p:sp>
        <p:nvSpPr>
          <p:cNvPr id="231" name="TextShape 2"/>
          <p:cNvSpPr txBox="1"/>
          <p:nvPr/>
        </p:nvSpPr>
        <p:spPr>
          <a:xfrm>
            <a:off x="2589120" y="2133720"/>
            <a:ext cx="8915040" cy="3777120"/>
          </a:xfrm>
          <a:prstGeom prst="rect">
            <a:avLst/>
          </a:prstGeom>
          <a:noFill/>
          <a:ln>
            <a:noFill/>
          </a:ln>
        </p:spPr>
        <p:txBody>
          <a:bodyPr/>
          <a:p>
            <a:pPr lvl="1" marL="743040" indent="-28548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à son </a:t>
            </a:r>
            <a:r>
              <a:rPr b="1" lang="en-US" sz="1800" spc="-1" strike="noStrike">
                <a:solidFill>
                  <a:srgbClr val="404040"/>
                </a:solidFill>
                <a:uFill>
                  <a:solidFill>
                    <a:srgbClr val="ffffff"/>
                  </a:solidFill>
                </a:uFill>
                <a:latin typeface="Century Gothic"/>
              </a:rPr>
              <a:t>histoire</a:t>
            </a:r>
            <a:r>
              <a:rPr b="0" lang="en-US" sz="1800" spc="-1" strike="noStrike">
                <a:solidFill>
                  <a:srgbClr val="404040"/>
                </a:solidFill>
                <a:uFill>
                  <a:solidFill>
                    <a:srgbClr val="ffffff"/>
                  </a:solidFill>
                </a:uFill>
                <a:latin typeface="Century Gothic"/>
              </a:rPr>
              <a:t> (passé familial et scolaire, passé d’insertion sociale et professionnelle, demande et projet de formation…)</a:t>
            </a:r>
            <a:endParaRPr b="0" lang="en-US" sz="14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à son </a:t>
            </a:r>
            <a:r>
              <a:rPr b="1" lang="en-US" sz="1800" spc="-1" strike="noStrike">
                <a:solidFill>
                  <a:srgbClr val="404040"/>
                </a:solidFill>
                <a:uFill>
                  <a:solidFill>
                    <a:srgbClr val="ffffff"/>
                  </a:solidFill>
                </a:uFill>
                <a:latin typeface="Century Gothic"/>
              </a:rPr>
              <a:t>environnement</a:t>
            </a:r>
            <a:r>
              <a:rPr b="0" lang="en-US" sz="1800" spc="-1" strike="noStrike">
                <a:solidFill>
                  <a:srgbClr val="404040"/>
                </a:solidFill>
                <a:uFill>
                  <a:solidFill>
                    <a:srgbClr val="ffffff"/>
                  </a:solidFill>
                </a:uFill>
                <a:latin typeface="Century Gothic"/>
              </a:rPr>
              <a:t> ( ressources financières, logement, famille, santé, déplacement…)</a:t>
            </a:r>
            <a:endParaRPr b="0" lang="en-US" sz="14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À ses </a:t>
            </a:r>
            <a:r>
              <a:rPr b="1" lang="en-US" sz="1800" spc="-1" strike="noStrike">
                <a:solidFill>
                  <a:srgbClr val="404040"/>
                </a:solidFill>
                <a:uFill>
                  <a:solidFill>
                    <a:srgbClr val="ffffff"/>
                  </a:solidFill>
                </a:uFill>
                <a:latin typeface="Century Gothic"/>
              </a:rPr>
              <a:t>savoirs</a:t>
            </a:r>
            <a:r>
              <a:rPr b="0" lang="en-US" sz="1800" spc="-1" strike="noStrike">
                <a:solidFill>
                  <a:srgbClr val="404040"/>
                </a:solidFill>
                <a:uFill>
                  <a:solidFill>
                    <a:srgbClr val="ffffff"/>
                  </a:solidFill>
                </a:uFill>
                <a:latin typeface="Century Gothic"/>
              </a:rPr>
              <a:t> (apprentissages antérieurs, savoirs faire, …)</a:t>
            </a:r>
            <a:endParaRPr b="0" lang="en-US" sz="14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À </a:t>
            </a:r>
            <a:r>
              <a:rPr b="1" lang="en-US" sz="1800" spc="-1" strike="noStrike">
                <a:solidFill>
                  <a:srgbClr val="404040"/>
                </a:solidFill>
                <a:uFill>
                  <a:solidFill>
                    <a:srgbClr val="ffffff"/>
                  </a:solidFill>
                </a:uFill>
                <a:latin typeface="Century Gothic"/>
              </a:rPr>
              <a:t>soi </a:t>
            </a:r>
            <a:r>
              <a:rPr b="0" lang="en-US" sz="1800" spc="-1" strike="noStrike">
                <a:solidFill>
                  <a:srgbClr val="404040"/>
                </a:solidFill>
                <a:uFill>
                  <a:solidFill>
                    <a:srgbClr val="ffffff"/>
                  </a:solidFill>
                </a:uFill>
                <a:latin typeface="Century Gothic"/>
              </a:rPr>
              <a:t>(aspects psychoaffectifs et cognitifs : relation à soi et aux autres, espace, temps, raisonnement, mémoire, attention…)</a:t>
            </a:r>
            <a:endParaRPr b="0" lang="en-US" sz="14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TextShape 1"/>
          <p:cNvSpPr txBox="1"/>
          <p:nvPr/>
        </p:nvSpPr>
        <p:spPr>
          <a:xfrm>
            <a:off x="2593080" y="624240"/>
            <a:ext cx="8911440" cy="1280520"/>
          </a:xfrm>
          <a:prstGeom prst="rect">
            <a:avLst/>
          </a:prstGeom>
          <a:noFill/>
          <a:ln>
            <a:noFill/>
          </a:ln>
        </p:spPr>
        <p:txBody>
          <a:bodyPr/>
          <a:p>
            <a:pPr>
              <a:lnSpc>
                <a:spcPct val="100000"/>
              </a:lnSpc>
            </a:pPr>
            <a:r>
              <a:rPr b="0" lang="en-US" sz="3600" spc="-1" strike="noStrike">
                <a:solidFill>
                  <a:srgbClr val="262626"/>
                </a:solidFill>
                <a:uFill>
                  <a:solidFill>
                    <a:srgbClr val="ffffff"/>
                  </a:solidFill>
                </a:uFill>
                <a:latin typeface="Century Gothic"/>
              </a:rPr>
              <a:t>Travailler l’ensemble des composantes du langage écrit </a:t>
            </a:r>
            <a:r>
              <a:rPr b="0" lang="en-US" sz="3600" spc="-1" strike="noStrike">
                <a:solidFill>
                  <a:srgbClr val="262626"/>
                </a:solidFill>
                <a:uFill>
                  <a:solidFill>
                    <a:srgbClr val="ffffff"/>
                  </a:solidFill>
                </a:uFill>
                <a:latin typeface="Century Gothic"/>
              </a:rPr>
              <a:t>
</a:t>
            </a:r>
            <a:endParaRPr b="0" lang="en-US" sz="1800" spc="-1" strike="noStrike">
              <a:solidFill>
                <a:srgbClr val="000000"/>
              </a:solidFill>
              <a:uFill>
                <a:solidFill>
                  <a:srgbClr val="ffffff"/>
                </a:solidFill>
              </a:uFill>
              <a:latin typeface="Century Gothic"/>
            </a:endParaRPr>
          </a:p>
        </p:txBody>
      </p:sp>
      <p:sp>
        <p:nvSpPr>
          <p:cNvPr id="233" name="TextShape 2"/>
          <p:cNvSpPr txBox="1"/>
          <p:nvPr/>
        </p:nvSpPr>
        <p:spPr>
          <a:xfrm>
            <a:off x="2589120" y="2133720"/>
            <a:ext cx="8915040" cy="3777120"/>
          </a:xfrm>
          <a:prstGeom prst="rect">
            <a:avLst/>
          </a:prstGeom>
          <a:noFill/>
          <a:ln>
            <a:noFill/>
          </a:ln>
        </p:spPr>
        <p:txBody>
          <a:bodyPr/>
          <a:p>
            <a:pPr lvl="1" marL="743040" indent="-28548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Sociopolitique</a:t>
            </a:r>
            <a:endParaRPr b="0" lang="en-US" sz="14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Socioaffective</a:t>
            </a:r>
            <a:endParaRPr b="0" lang="en-US" sz="14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Socioculturelle et référentielle (pratiques sociales et connaissance du monde)</a:t>
            </a:r>
            <a:endParaRPr b="0" lang="en-US" sz="14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Pragmatique (situations, projets)</a:t>
            </a:r>
            <a:endParaRPr b="0" lang="en-US" sz="14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Stratégique et métacognitive (analyse, résolution et évaluation des situations)</a:t>
            </a:r>
            <a:endParaRPr b="0" lang="en-US" sz="14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Graphique et psychomotrice</a:t>
            </a:r>
            <a:endParaRPr b="0" lang="en-US" sz="14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Linguistique (graphophonologique, morphologique, orthographique et syntaxique, sémantique et textuelle, lexicale)</a:t>
            </a:r>
            <a:endParaRPr b="0" lang="en-US" sz="1400" spc="-1" strike="noStrike">
              <a:solidFill>
                <a:srgbClr val="404040"/>
              </a:solidFill>
              <a:uFill>
                <a:solidFill>
                  <a:srgbClr val="ffffff"/>
                </a:solidFill>
              </a:uFill>
              <a:latin typeface="Century Gothic"/>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TextShape 1"/>
          <p:cNvSpPr txBox="1"/>
          <p:nvPr/>
        </p:nvSpPr>
        <p:spPr>
          <a:xfrm>
            <a:off x="2589120" y="954360"/>
            <a:ext cx="8915040" cy="1957680"/>
          </a:xfrm>
          <a:prstGeom prst="rect">
            <a:avLst/>
          </a:prstGeom>
          <a:noFill/>
          <a:ln>
            <a:noFill/>
          </a:ln>
        </p:spPr>
        <p:txBody>
          <a:bodyPr anchor="b"/>
          <a:p>
            <a:pPr>
              <a:lnSpc>
                <a:spcPct val="100000"/>
              </a:lnSpc>
            </a:pPr>
            <a:r>
              <a:rPr b="0" lang="en-US" sz="5400" spc="-1" strike="noStrike">
                <a:solidFill>
                  <a:srgbClr val="262626"/>
                </a:solidFill>
                <a:uFill>
                  <a:solidFill>
                    <a:srgbClr val="ffffff"/>
                  </a:solidFill>
                </a:uFill>
                <a:latin typeface="Century Gothic"/>
              </a:rPr>
              <a:t>Caractériser l’alphabétisation </a:t>
            </a:r>
            <a:r>
              <a:rPr b="0" lang="en-US" sz="2400" spc="-1" strike="noStrike">
                <a:solidFill>
                  <a:srgbClr val="262626"/>
                </a:solidFill>
                <a:uFill>
                  <a:solidFill>
                    <a:srgbClr val="ffffff"/>
                  </a:solidFill>
                </a:uFill>
                <a:latin typeface="Century Gothic"/>
              </a:rPr>
              <a:t>
</a:t>
            </a:r>
            <a:endParaRPr b="0" lang="en-US" sz="1800" spc="-1" strike="noStrike">
              <a:solidFill>
                <a:srgbClr val="000000"/>
              </a:solidFill>
              <a:uFill>
                <a:solidFill>
                  <a:srgbClr val="ffffff"/>
                </a:solidFill>
              </a:uFill>
              <a:latin typeface="Century Gothic"/>
            </a:endParaRPr>
          </a:p>
        </p:txBody>
      </p:sp>
      <p:sp>
        <p:nvSpPr>
          <p:cNvPr id="203" name="TextShape 2"/>
          <p:cNvSpPr txBox="1"/>
          <p:nvPr/>
        </p:nvSpPr>
        <p:spPr>
          <a:xfrm>
            <a:off x="2589120" y="2822400"/>
            <a:ext cx="8915040" cy="4035240"/>
          </a:xfrm>
          <a:prstGeom prst="rect">
            <a:avLst/>
          </a:prstGeom>
          <a:noFill/>
          <a:ln>
            <a:noFill/>
          </a:ln>
        </p:spPr>
        <p:txBody>
          <a:bodyPr/>
          <a:p>
            <a:pPr lvl="2" marL="1371600" indent="-456840">
              <a:lnSpc>
                <a:spcPct val="100000"/>
              </a:lnSpc>
              <a:buClr>
                <a:srgbClr val="a53010"/>
              </a:buClr>
              <a:buFont typeface="Wingdings" charset="2"/>
              <a:buChar char=""/>
            </a:pPr>
            <a:r>
              <a:rPr b="0" lang="fr-BE" sz="2400" spc="-1" strike="noStrike">
                <a:solidFill>
                  <a:srgbClr val="8b8b8b"/>
                </a:solidFill>
                <a:uFill>
                  <a:solidFill>
                    <a:srgbClr val="ffffff"/>
                  </a:solidFill>
                </a:uFill>
                <a:latin typeface="Century Gothic"/>
              </a:rPr>
              <a:t>Champ de travail</a:t>
            </a:r>
            <a:endParaRPr b="0" lang="fr-BE" sz="3200" spc="-1" strike="noStrike">
              <a:solidFill>
                <a:srgbClr val="000000"/>
              </a:solidFill>
              <a:uFill>
                <a:solidFill>
                  <a:srgbClr val="ffffff"/>
                </a:solidFill>
              </a:uFill>
              <a:latin typeface="Arial"/>
            </a:endParaRPr>
          </a:p>
          <a:p>
            <a:pPr lvl="2" marL="1371600" indent="-456840">
              <a:lnSpc>
                <a:spcPct val="100000"/>
              </a:lnSpc>
              <a:buClr>
                <a:srgbClr val="a53010"/>
              </a:buClr>
              <a:buFont typeface="Wingdings" charset="2"/>
              <a:buChar char=""/>
            </a:pPr>
            <a:r>
              <a:rPr b="0" lang="fr-BE" sz="2400" spc="-1" strike="noStrike">
                <a:solidFill>
                  <a:srgbClr val="8b8b8b"/>
                </a:solidFill>
                <a:uFill>
                  <a:solidFill>
                    <a:srgbClr val="ffffff"/>
                  </a:solidFill>
                </a:uFill>
                <a:latin typeface="Century Gothic"/>
              </a:rPr>
              <a:t>Objectifs </a:t>
            </a:r>
            <a:endParaRPr b="0" lang="fr-BE" sz="3200" spc="-1" strike="noStrike">
              <a:solidFill>
                <a:srgbClr val="000000"/>
              </a:solidFill>
              <a:uFill>
                <a:solidFill>
                  <a:srgbClr val="ffffff"/>
                </a:solidFill>
              </a:uFill>
              <a:latin typeface="Arial"/>
            </a:endParaRPr>
          </a:p>
          <a:p>
            <a:pPr lvl="2" marL="1371600" indent="-456840">
              <a:lnSpc>
                <a:spcPct val="100000"/>
              </a:lnSpc>
              <a:buClr>
                <a:srgbClr val="a53010"/>
              </a:buClr>
              <a:buFont typeface="Wingdings" charset="2"/>
              <a:buChar char=""/>
            </a:pPr>
            <a:r>
              <a:rPr b="0" lang="fr-BE" sz="2400" spc="-1" strike="noStrike">
                <a:solidFill>
                  <a:srgbClr val="8b8b8b"/>
                </a:solidFill>
                <a:uFill>
                  <a:solidFill>
                    <a:srgbClr val="ffffff"/>
                  </a:solidFill>
                </a:uFill>
                <a:latin typeface="Century Gothic"/>
              </a:rPr>
              <a:t>Personnes concernées</a:t>
            </a:r>
            <a:endParaRPr b="0" lang="fr-BE" sz="3200" spc="-1" strike="noStrike">
              <a:solidFill>
                <a:srgbClr val="000000"/>
              </a:solidFill>
              <a:uFill>
                <a:solidFill>
                  <a:srgbClr val="ffffff"/>
                </a:solidFill>
              </a:uFill>
              <a:latin typeface="Arial"/>
            </a:endParaRPr>
          </a:p>
          <a:p>
            <a:pPr lvl="2" marL="1371600" indent="-456840">
              <a:lnSpc>
                <a:spcPct val="100000"/>
              </a:lnSpc>
              <a:buClr>
                <a:srgbClr val="a53010"/>
              </a:buClr>
              <a:buFont typeface="Wingdings" charset="2"/>
              <a:buChar char=""/>
            </a:pPr>
            <a:r>
              <a:rPr b="0" lang="fr-BE" sz="2400" spc="-1" strike="noStrike">
                <a:solidFill>
                  <a:srgbClr val="8b8b8b"/>
                </a:solidFill>
                <a:uFill>
                  <a:solidFill>
                    <a:srgbClr val="ffffff"/>
                  </a:solidFill>
                </a:uFill>
                <a:latin typeface="Century Gothic"/>
              </a:rPr>
              <a:t>Spécificités </a:t>
            </a:r>
            <a:endParaRPr b="0" lang="fr-BE" sz="3200" spc="-1" strike="noStrike">
              <a:solidFill>
                <a:srgbClr val="000000"/>
              </a:solidFill>
              <a:uFill>
                <a:solidFill>
                  <a:srgbClr val="ffffff"/>
                </a:solidFill>
              </a:uFill>
              <a:latin typeface="Arial"/>
            </a:endParaRPr>
          </a:p>
          <a:p>
            <a:pPr lvl="2" marL="1371600" indent="-456840">
              <a:lnSpc>
                <a:spcPct val="100000"/>
              </a:lnSpc>
              <a:buClr>
                <a:srgbClr val="a53010"/>
              </a:buClr>
              <a:buFont typeface="Wingdings" charset="2"/>
              <a:buChar char=""/>
            </a:pPr>
            <a:r>
              <a:rPr b="0" lang="fr-BE" sz="2400" spc="-1" strike="noStrike">
                <a:solidFill>
                  <a:srgbClr val="8b8b8b"/>
                </a:solidFill>
                <a:uFill>
                  <a:solidFill>
                    <a:srgbClr val="ffffff"/>
                  </a:solidFill>
                </a:uFill>
                <a:latin typeface="Century Gothic"/>
              </a:rPr>
              <a:t>Contexte</a:t>
            </a:r>
            <a:endParaRPr b="0" lang="fr-BE" sz="3200" spc="-1" strike="noStrike">
              <a:solidFill>
                <a:srgbClr val="000000"/>
              </a:solidFill>
              <a:uFill>
                <a:solidFill>
                  <a:srgbClr val="ffffff"/>
                </a:solidFill>
              </a:uFill>
              <a:latin typeface="Arial"/>
            </a:endParaRPr>
          </a:p>
          <a:p>
            <a:pPr lvl="2" marL="1371600" indent="-456840">
              <a:lnSpc>
                <a:spcPct val="100000"/>
              </a:lnSpc>
              <a:buClr>
                <a:srgbClr val="a53010"/>
              </a:buClr>
              <a:buFont typeface="Wingdings" charset="2"/>
              <a:buChar char=""/>
            </a:pPr>
            <a:r>
              <a:rPr b="0" lang="fr-BE" sz="2400" spc="-1" strike="noStrike">
                <a:solidFill>
                  <a:srgbClr val="8b8b8b"/>
                </a:solidFill>
                <a:uFill>
                  <a:solidFill>
                    <a:srgbClr val="ffffff"/>
                  </a:solidFill>
                </a:uFill>
                <a:latin typeface="Century Gothic"/>
              </a:rPr>
              <a:t>Conséquences </a:t>
            </a:r>
            <a:endParaRPr b="0" lang="fr-BE" sz="32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04" name="Image 1" descr=""/>
          <p:cNvPicPr/>
          <p:nvPr/>
        </p:nvPicPr>
        <p:blipFill>
          <a:blip r:embed="rId1"/>
          <a:stretch/>
        </p:blipFill>
        <p:spPr>
          <a:xfrm>
            <a:off x="2731680" y="92520"/>
            <a:ext cx="8090280" cy="676512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TextShape 1"/>
          <p:cNvSpPr txBox="1"/>
          <p:nvPr/>
        </p:nvSpPr>
        <p:spPr>
          <a:xfrm>
            <a:off x="2593080" y="624240"/>
            <a:ext cx="8911440" cy="1280520"/>
          </a:xfrm>
          <a:prstGeom prst="rect">
            <a:avLst/>
          </a:prstGeom>
          <a:noFill/>
          <a:ln>
            <a:noFill/>
          </a:ln>
        </p:spPr>
        <p:txBody>
          <a:bodyPr/>
          <a:p>
            <a:pPr>
              <a:lnSpc>
                <a:spcPct val="100000"/>
              </a:lnSpc>
            </a:pPr>
            <a:r>
              <a:rPr b="0" lang="en-US" sz="3600" spc="-1" strike="noStrike">
                <a:solidFill>
                  <a:srgbClr val="262626"/>
                </a:solidFill>
                <a:uFill>
                  <a:solidFill>
                    <a:srgbClr val="ffffff"/>
                  </a:solidFill>
                </a:uFill>
                <a:latin typeface="Century Gothic"/>
              </a:rPr>
              <a:t>Champ de travail</a:t>
            </a:r>
            <a:r>
              <a:rPr b="1" lang="en-US" sz="3600" spc="-1" strike="noStrike">
                <a:solidFill>
                  <a:srgbClr val="262626"/>
                </a:solidFill>
                <a:uFill>
                  <a:solidFill>
                    <a:srgbClr val="ffffff"/>
                  </a:solidFill>
                </a:uFill>
                <a:latin typeface="Century Gothic"/>
              </a:rPr>
              <a:t>
</a:t>
            </a:r>
            <a:endParaRPr b="0" lang="en-US" sz="1800" spc="-1" strike="noStrike">
              <a:solidFill>
                <a:srgbClr val="000000"/>
              </a:solidFill>
              <a:uFill>
                <a:solidFill>
                  <a:srgbClr val="ffffff"/>
                </a:solidFill>
              </a:uFill>
              <a:latin typeface="Century Gothic"/>
            </a:endParaRPr>
          </a:p>
        </p:txBody>
      </p:sp>
      <p:sp>
        <p:nvSpPr>
          <p:cNvPr id="206" name="TextShape 2"/>
          <p:cNvSpPr txBox="1"/>
          <p:nvPr/>
        </p:nvSpPr>
        <p:spPr>
          <a:xfrm>
            <a:off x="2589120" y="2133720"/>
            <a:ext cx="8915040" cy="3777120"/>
          </a:xfrm>
          <a:prstGeom prst="rect">
            <a:avLst/>
          </a:prstGeom>
          <a:noFill/>
          <a:ln>
            <a:noFill/>
          </a:ln>
        </p:spPr>
        <p:txBody>
          <a:bodyPr/>
          <a:p>
            <a:pPr lvl="1" marL="743040" indent="-285480">
              <a:lnSpc>
                <a:spcPct val="100000"/>
              </a:lnSpc>
              <a:buClr>
                <a:srgbClr val="a53010"/>
              </a:buClr>
              <a:buFont typeface="Wingdings 3" charset="2"/>
              <a:buChar char=""/>
            </a:pPr>
            <a:r>
              <a:rPr b="1" lang="en-US" sz="1600" spc="-1" strike="noStrike">
                <a:solidFill>
                  <a:srgbClr val="404040"/>
                </a:solidFill>
                <a:uFill>
                  <a:solidFill>
                    <a:srgbClr val="ffffff"/>
                  </a:solidFill>
                </a:uFill>
                <a:latin typeface="Century Gothic"/>
              </a:rPr>
              <a:t>La littératie</a:t>
            </a:r>
            <a:r>
              <a:rPr b="0" lang="en-US" sz="1600" spc="-1" strike="noStrike">
                <a:solidFill>
                  <a:srgbClr val="404040"/>
                </a:solidFill>
                <a:uFill>
                  <a:solidFill>
                    <a:srgbClr val="ffffff"/>
                  </a:solidFill>
                </a:uFill>
                <a:latin typeface="Century Gothic"/>
              </a:rPr>
              <a:t>, soit la  </a:t>
            </a:r>
            <a:endParaRPr b="0" lang="en-US" sz="1400" spc="-1" strike="noStrike">
              <a:solidFill>
                <a:srgbClr val="404040"/>
              </a:solidFill>
              <a:uFill>
                <a:solidFill>
                  <a:srgbClr val="ffffff"/>
                </a:solidFill>
              </a:uFill>
              <a:latin typeface="Century Gothic"/>
            </a:endParaRPr>
          </a:p>
          <a:p>
            <a:r>
              <a:rPr b="0" lang="en-US" sz="1600" spc="-1" strike="noStrike">
                <a:solidFill>
                  <a:srgbClr val="404040"/>
                </a:solidFill>
                <a:uFill>
                  <a:solidFill>
                    <a:srgbClr val="ffffff"/>
                  </a:solidFill>
                </a:uFill>
                <a:latin typeface="Century Gothic"/>
              </a:rPr>
              <a:t>c</a:t>
            </a:r>
            <a:r>
              <a:rPr b="0" i="1" lang="en-US" sz="1600" spc="-1" strike="noStrike">
                <a:solidFill>
                  <a:srgbClr val="404040"/>
                </a:solidFill>
                <a:uFill>
                  <a:solidFill>
                    <a:srgbClr val="ffffff"/>
                  </a:solidFill>
                </a:uFill>
                <a:latin typeface="Century Gothic"/>
              </a:rPr>
              <a:t>apacité de comprendre, d’évaluer, d’utiliser et de s’engager dans des textes écrits pour participer à la société, pour accomplir ses objectifs et pour développer ses connaissances et son potentiel.  </a:t>
            </a:r>
            <a:r>
              <a:rPr b="0" lang="en-US" sz="1600" spc="-1" strike="noStrike">
                <a:solidFill>
                  <a:srgbClr val="404040"/>
                </a:solidFill>
                <a:uFill>
                  <a:solidFill>
                    <a:srgbClr val="ffffff"/>
                  </a:solidFill>
                </a:uFill>
                <a:latin typeface="Century Gothic"/>
              </a:rPr>
              <a:t>OCDE</a:t>
            </a:r>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1" lang="en-US" sz="1600" spc="-1" strike="noStrike">
                <a:solidFill>
                  <a:srgbClr val="404040"/>
                </a:solidFill>
                <a:uFill>
                  <a:solidFill>
                    <a:srgbClr val="ffffff"/>
                  </a:solidFill>
                </a:uFill>
                <a:latin typeface="Century Gothic"/>
              </a:rPr>
              <a:t>Les savoirs de base</a:t>
            </a:r>
            <a:r>
              <a:rPr b="0" lang="en-US" sz="1600" spc="-1" strike="noStrike">
                <a:solidFill>
                  <a:srgbClr val="404040"/>
                </a:solidFill>
                <a:uFill>
                  <a:solidFill>
                    <a:srgbClr val="ffffff"/>
                  </a:solidFill>
                </a:uFill>
                <a:latin typeface="Century Gothic"/>
              </a:rPr>
              <a:t>, soit l’ensemble des savoirs permettant:</a:t>
            </a:r>
            <a:endParaRPr b="0" lang="en-US" sz="1400" spc="-1" strike="noStrike">
              <a:solidFill>
                <a:srgbClr val="404040"/>
              </a:solidFill>
              <a:uFill>
                <a:solidFill>
                  <a:srgbClr val="ffffff"/>
                </a:solidFill>
              </a:uFill>
              <a:latin typeface="Century Gothic"/>
            </a:endParaRPr>
          </a:p>
          <a:p>
            <a:pPr lvl="2" marL="1143000" indent="-228240">
              <a:lnSpc>
                <a:spcPct val="100000"/>
              </a:lnSpc>
              <a:buClr>
                <a:srgbClr val="a53010"/>
              </a:buClr>
              <a:buFont typeface="Wingdings 3" charset="2"/>
              <a:buChar char=""/>
            </a:pPr>
            <a:r>
              <a:rPr b="0" i="1" lang="en-US" sz="1600" spc="-1" strike="noStrike">
                <a:solidFill>
                  <a:srgbClr val="404040"/>
                </a:solidFill>
                <a:uFill>
                  <a:solidFill>
                    <a:srgbClr val="ffffff"/>
                  </a:solidFill>
                </a:uFill>
                <a:latin typeface="Century Gothic"/>
              </a:rPr>
              <a:t>d’entrer en relation avec autrui, le monde,</a:t>
            </a:r>
            <a:endParaRPr b="0" lang="en-US" sz="1200" spc="-1" strike="noStrike">
              <a:solidFill>
                <a:srgbClr val="404040"/>
              </a:solidFill>
              <a:uFill>
                <a:solidFill>
                  <a:srgbClr val="ffffff"/>
                </a:solidFill>
              </a:uFill>
              <a:latin typeface="Century Gothic"/>
            </a:endParaRPr>
          </a:p>
          <a:p>
            <a:pPr lvl="2" marL="1143000" indent="-228240">
              <a:lnSpc>
                <a:spcPct val="100000"/>
              </a:lnSpc>
              <a:buClr>
                <a:srgbClr val="a53010"/>
              </a:buClr>
              <a:buFont typeface="Wingdings 3" charset="2"/>
              <a:buChar char=""/>
            </a:pPr>
            <a:r>
              <a:rPr b="0" i="1" lang="en-US" sz="1600" spc="-1" strike="noStrike">
                <a:solidFill>
                  <a:srgbClr val="404040"/>
                </a:solidFill>
                <a:uFill>
                  <a:solidFill>
                    <a:srgbClr val="ffffff"/>
                  </a:solidFill>
                </a:uFill>
                <a:latin typeface="Century Gothic"/>
              </a:rPr>
              <a:t>d’appréhender et de comprendre les choses et les événements,</a:t>
            </a:r>
            <a:endParaRPr b="0" lang="en-US" sz="1200" spc="-1" strike="noStrike">
              <a:solidFill>
                <a:srgbClr val="404040"/>
              </a:solidFill>
              <a:uFill>
                <a:solidFill>
                  <a:srgbClr val="ffffff"/>
                </a:solidFill>
              </a:uFill>
              <a:latin typeface="Century Gothic"/>
            </a:endParaRPr>
          </a:p>
          <a:p>
            <a:pPr lvl="2" marL="1143000" indent="-228240">
              <a:lnSpc>
                <a:spcPct val="100000"/>
              </a:lnSpc>
              <a:buClr>
                <a:srgbClr val="a53010"/>
              </a:buClr>
              <a:buFont typeface="Wingdings 3" charset="2"/>
              <a:buChar char=""/>
            </a:pPr>
            <a:r>
              <a:rPr b="0" i="1" lang="en-US" sz="1600" spc="-1" strike="noStrike">
                <a:solidFill>
                  <a:srgbClr val="404040"/>
                </a:solidFill>
                <a:uFill>
                  <a:solidFill>
                    <a:srgbClr val="ffffff"/>
                  </a:solidFill>
                </a:uFill>
                <a:latin typeface="Century Gothic"/>
              </a:rPr>
              <a:t>d’agir sur et avec soi-même, autrui et le monde,</a:t>
            </a:r>
            <a:endParaRPr b="0" lang="en-US" sz="1200" spc="-1" strike="noStrike">
              <a:solidFill>
                <a:srgbClr val="404040"/>
              </a:solidFill>
              <a:uFill>
                <a:solidFill>
                  <a:srgbClr val="ffffff"/>
                </a:solidFill>
              </a:uFill>
              <a:latin typeface="Century Gothic"/>
            </a:endParaRPr>
          </a:p>
          <a:p>
            <a:pPr lvl="2" marL="1143000" indent="-228240">
              <a:lnSpc>
                <a:spcPct val="100000"/>
              </a:lnSpc>
              <a:buClr>
                <a:srgbClr val="a53010"/>
              </a:buClr>
              <a:buFont typeface="Wingdings 3" charset="2"/>
              <a:buChar char=""/>
            </a:pPr>
            <a:r>
              <a:rPr b="0" i="1" lang="en-US" sz="1600" spc="-1" strike="noStrike">
                <a:solidFill>
                  <a:srgbClr val="404040"/>
                </a:solidFill>
                <a:uFill>
                  <a:solidFill>
                    <a:srgbClr val="ffffff"/>
                  </a:solidFill>
                </a:uFill>
                <a:latin typeface="Century Gothic"/>
              </a:rPr>
              <a:t>de se développer, de progresser, d’apprendre, de créer</a:t>
            </a:r>
            <a:r>
              <a:rPr b="0" i="1" lang="en-US" sz="1400" spc="-1" strike="noStrike">
                <a:solidFill>
                  <a:srgbClr val="404040"/>
                </a:solidFill>
                <a:uFill>
                  <a:solidFill>
                    <a:srgbClr val="ffffff"/>
                  </a:solidFill>
                </a:uFill>
                <a:latin typeface="Century Gothic"/>
              </a:rPr>
              <a:t>.  </a:t>
            </a:r>
            <a:r>
              <a:rPr b="0" lang="en-US" sz="1400" spc="-1" strike="noStrike">
                <a:solidFill>
                  <a:srgbClr val="404040"/>
                </a:solidFill>
                <a:uFill>
                  <a:solidFill>
                    <a:srgbClr val="ffffff"/>
                  </a:solidFill>
                </a:uFill>
                <a:latin typeface="Century Gothic"/>
              </a:rPr>
              <a:t>Colette DARTOIS</a:t>
            </a:r>
            <a:endParaRPr b="0" lang="en-US" sz="12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TextShape 1"/>
          <p:cNvSpPr txBox="1"/>
          <p:nvPr/>
        </p:nvSpPr>
        <p:spPr>
          <a:xfrm>
            <a:off x="2593080" y="624240"/>
            <a:ext cx="8911440" cy="673920"/>
          </a:xfrm>
          <a:prstGeom prst="rect">
            <a:avLst/>
          </a:prstGeom>
          <a:noFill/>
          <a:ln>
            <a:noFill/>
          </a:ln>
        </p:spPr>
        <p:txBody>
          <a:bodyPr/>
          <a:p>
            <a:pPr>
              <a:lnSpc>
                <a:spcPct val="100000"/>
              </a:lnSpc>
            </a:pPr>
            <a:r>
              <a:rPr b="0" lang="en-US" sz="3600" spc="-1" strike="noStrike">
                <a:solidFill>
                  <a:srgbClr val="262626"/>
                </a:solidFill>
                <a:uFill>
                  <a:solidFill>
                    <a:srgbClr val="ffffff"/>
                  </a:solidFill>
                </a:uFill>
                <a:latin typeface="Century Gothic"/>
              </a:rPr>
              <a:t>Objectifs </a:t>
            </a:r>
            <a:endParaRPr b="0" lang="en-US" sz="1800" spc="-1" strike="noStrike">
              <a:solidFill>
                <a:srgbClr val="000000"/>
              </a:solidFill>
              <a:uFill>
                <a:solidFill>
                  <a:srgbClr val="ffffff"/>
                </a:solidFill>
              </a:uFill>
              <a:latin typeface="Century Gothic"/>
            </a:endParaRPr>
          </a:p>
        </p:txBody>
      </p:sp>
      <p:sp>
        <p:nvSpPr>
          <p:cNvPr id="208" name="TextShape 2"/>
          <p:cNvSpPr txBox="1"/>
          <p:nvPr/>
        </p:nvSpPr>
        <p:spPr>
          <a:xfrm>
            <a:off x="2589120" y="1523880"/>
            <a:ext cx="8915040" cy="4386960"/>
          </a:xfrm>
          <a:prstGeom prst="rect">
            <a:avLst/>
          </a:prstGeom>
          <a:noFill/>
          <a:ln>
            <a:noFill/>
          </a:ln>
        </p:spPr>
        <p:txBody>
          <a:bodyPr/>
          <a:p>
            <a:pPr marL="343080" indent="-342720">
              <a:lnSpc>
                <a:spcPct val="100000"/>
              </a:lnSpc>
              <a:buClr>
                <a:srgbClr val="a53010"/>
              </a:buClr>
              <a:buFont typeface="Wingdings 3" charset="2"/>
              <a:buChar char=""/>
            </a:pPr>
            <a:r>
              <a:rPr b="0" i="1" lang="en-US" sz="1800" spc="-1" strike="noStrike">
                <a:solidFill>
                  <a:srgbClr val="404040"/>
                </a:solidFill>
                <a:uFill>
                  <a:solidFill>
                    <a:srgbClr val="ffffff"/>
                  </a:solidFill>
                </a:uFill>
                <a:latin typeface="Century Gothic"/>
              </a:rPr>
              <a:t>Permettre à tous d’avoir le droit d’apprendre</a:t>
            </a:r>
            <a:r>
              <a:rPr b="0" lang="en-US" sz="1800" spc="-1" strike="noStrike">
                <a:solidFill>
                  <a:srgbClr val="404040"/>
                </a:solidFill>
                <a:uFill>
                  <a:solidFill>
                    <a:srgbClr val="ffffff"/>
                  </a:solidFill>
                </a:uFill>
                <a:latin typeface="Century Gothic"/>
              </a:rPr>
              <a:t>,  c’est-à-dire :</a:t>
            </a:r>
            <a:endParaRPr b="0" lang="en-US" sz="18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i="1" lang="en-US" sz="1800" spc="-1" strike="noStrike">
                <a:solidFill>
                  <a:srgbClr val="404040"/>
                </a:solidFill>
                <a:uFill>
                  <a:solidFill>
                    <a:srgbClr val="ffffff"/>
                  </a:solidFill>
                </a:uFill>
                <a:latin typeface="Century Gothic"/>
              </a:rPr>
              <a:t>le droit de lire et d’écrire,</a:t>
            </a:r>
            <a:endParaRPr b="0" lang="en-US" sz="14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i="1" lang="en-US" sz="1800" spc="-1" strike="noStrike">
                <a:solidFill>
                  <a:srgbClr val="404040"/>
                </a:solidFill>
                <a:uFill>
                  <a:solidFill>
                    <a:srgbClr val="ffffff"/>
                  </a:solidFill>
                </a:uFill>
                <a:latin typeface="Century Gothic"/>
              </a:rPr>
              <a:t>le droit de questionner et de réfléchir,</a:t>
            </a:r>
            <a:endParaRPr b="0" lang="en-US" sz="14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i="1" lang="en-US" sz="1800" spc="-1" strike="noStrike">
                <a:solidFill>
                  <a:srgbClr val="404040"/>
                </a:solidFill>
                <a:uFill>
                  <a:solidFill>
                    <a:srgbClr val="ffffff"/>
                  </a:solidFill>
                </a:uFill>
                <a:latin typeface="Century Gothic"/>
              </a:rPr>
              <a:t>le droit à l’imagination et à la création, </a:t>
            </a:r>
            <a:endParaRPr b="0" lang="en-US" sz="14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i="1" lang="en-US" sz="1800" spc="-1" strike="noStrike">
                <a:solidFill>
                  <a:srgbClr val="404040"/>
                </a:solidFill>
                <a:uFill>
                  <a:solidFill>
                    <a:srgbClr val="ffffff"/>
                  </a:solidFill>
                </a:uFill>
                <a:latin typeface="Century Gothic"/>
              </a:rPr>
              <a:t>le droit de lire son milieu et d’écrire l’histoire,</a:t>
            </a:r>
            <a:endParaRPr b="0" lang="en-US" sz="14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i="1" lang="en-US" sz="1800" spc="-1" strike="noStrike">
                <a:solidFill>
                  <a:srgbClr val="404040"/>
                </a:solidFill>
                <a:uFill>
                  <a:solidFill>
                    <a:srgbClr val="ffffff"/>
                  </a:solidFill>
                </a:uFill>
                <a:latin typeface="Century Gothic"/>
              </a:rPr>
              <a:t>le droit d’accéder aux ressources éducatives, </a:t>
            </a:r>
            <a:endParaRPr b="0" lang="en-US" sz="1400" spc="-1" strike="noStrike">
              <a:solidFill>
                <a:srgbClr val="404040"/>
              </a:solidFill>
              <a:uFill>
                <a:solidFill>
                  <a:srgbClr val="ffffff"/>
                </a:solidFill>
              </a:uFill>
              <a:latin typeface="Century Gothic"/>
            </a:endParaRPr>
          </a:p>
          <a:p>
            <a:pPr lvl="1" marL="743040" indent="-285480">
              <a:lnSpc>
                <a:spcPct val="100000"/>
              </a:lnSpc>
              <a:buClr>
                <a:srgbClr val="a53010"/>
              </a:buClr>
              <a:buFont typeface="Wingdings 3" charset="2"/>
              <a:buChar char=""/>
            </a:pPr>
            <a:r>
              <a:rPr b="0" i="1" lang="en-US" sz="1800" spc="-1" strike="noStrike">
                <a:solidFill>
                  <a:srgbClr val="404040"/>
                </a:solidFill>
                <a:uFill>
                  <a:solidFill>
                    <a:srgbClr val="ffffff"/>
                  </a:solidFill>
                </a:uFill>
                <a:latin typeface="Century Gothic"/>
              </a:rPr>
              <a:t>le droit de développer ses compétences individuelles et collectives.</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	</a:t>
            </a:r>
            <a:r>
              <a:rPr b="0" i="1" lang="en-US" sz="1600" spc="-1" strike="noStrike">
                <a:solidFill>
                  <a:srgbClr val="404040"/>
                </a:solidFill>
                <a:uFill>
                  <a:solidFill>
                    <a:srgbClr val="ffffff"/>
                  </a:solidFill>
                </a:uFill>
                <a:latin typeface="Century Gothic"/>
              </a:rPr>
              <a:t>UNESCO </a:t>
            </a:r>
            <a:endParaRPr b="0" lang="en-US" sz="14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Permettre à tous d’acquérir les savoirs fondamentaux soit </a:t>
            </a:r>
            <a:r>
              <a:rPr b="0" i="1" lang="en-US" sz="1800" spc="-1" strike="noStrike">
                <a:solidFill>
                  <a:srgbClr val="404040"/>
                </a:solidFill>
                <a:uFill>
                  <a:solidFill>
                    <a:srgbClr val="ffffff"/>
                  </a:solidFill>
                </a:uFill>
                <a:latin typeface="Century Gothic"/>
              </a:rPr>
              <a:t>« les fondements indispensables, voie d’accès à d’autres apprentissages, à d’autres savoirs, à l’information. Ainsi qu’outils d’émancipation et d’accès à une forme de liberté </a:t>
            </a:r>
            <a:r>
              <a:rPr b="0" lang="en-US" sz="1800" spc="-1" strike="noStrike">
                <a:solidFill>
                  <a:srgbClr val="404040"/>
                </a:solidFill>
                <a:uFill>
                  <a:solidFill>
                    <a:srgbClr val="ffffff"/>
                  </a:solidFill>
                </a:uFill>
                <a:latin typeface="Century Gothic"/>
              </a:rPr>
              <a:t>» selon la définition du Conseil de l’Education et de la Formation, </a:t>
            </a:r>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TextShape 1"/>
          <p:cNvSpPr txBox="1"/>
          <p:nvPr/>
        </p:nvSpPr>
        <p:spPr>
          <a:xfrm>
            <a:off x="2083320" y="624240"/>
            <a:ext cx="9757080" cy="1280520"/>
          </a:xfrm>
          <a:prstGeom prst="rect">
            <a:avLst/>
          </a:prstGeom>
          <a:noFill/>
          <a:ln>
            <a:noFill/>
          </a:ln>
        </p:spPr>
        <p:txBody>
          <a:bodyPr/>
          <a:p>
            <a:pPr>
              <a:lnSpc>
                <a:spcPct val="100000"/>
              </a:lnSpc>
            </a:pPr>
            <a:r>
              <a:rPr b="0" lang="en-US" sz="3200" spc="-1" strike="noStrike">
                <a:solidFill>
                  <a:srgbClr val="262626"/>
                </a:solidFill>
                <a:uFill>
                  <a:solidFill>
                    <a:srgbClr val="ffffff"/>
                  </a:solidFill>
                </a:uFill>
                <a:latin typeface="Century Gothic"/>
              </a:rPr>
              <a:t>Des adultes </a:t>
            </a:r>
            <a:r>
              <a:rPr b="0" lang="en-US" sz="3200" spc="-1" strike="noStrike">
                <a:solidFill>
                  <a:srgbClr val="262626"/>
                </a:solidFill>
                <a:uFill>
                  <a:solidFill>
                    <a:srgbClr val="ffffff"/>
                  </a:solidFill>
                </a:uFill>
                <a:latin typeface="Century Gothic"/>
              </a:rPr>
              <a:t>
</a:t>
            </a:r>
            <a:r>
              <a:rPr b="0" lang="en-US" sz="3200" spc="-1" strike="noStrike">
                <a:solidFill>
                  <a:srgbClr val="262626"/>
                </a:solidFill>
                <a:uFill>
                  <a:solidFill>
                    <a:srgbClr val="ffffff"/>
                  </a:solidFill>
                </a:uFill>
                <a:latin typeface="Century Gothic"/>
              </a:rPr>
              <a:t>qui ne maitrisent aucune langue écrite </a:t>
            </a:r>
            <a:endParaRPr b="0" lang="en-US" sz="1800" spc="-1" strike="noStrike">
              <a:solidFill>
                <a:srgbClr val="000000"/>
              </a:solidFill>
              <a:uFill>
                <a:solidFill>
                  <a:srgbClr val="ffffff"/>
                </a:solidFill>
              </a:uFill>
              <a:latin typeface="Century Gothic"/>
            </a:endParaRPr>
          </a:p>
        </p:txBody>
      </p:sp>
      <p:sp>
        <p:nvSpPr>
          <p:cNvPr id="210" name="TextShape 2"/>
          <p:cNvSpPr txBox="1"/>
          <p:nvPr/>
        </p:nvSpPr>
        <p:spPr>
          <a:xfrm>
            <a:off x="2589120" y="1806120"/>
            <a:ext cx="8915040" cy="4244400"/>
          </a:xfrm>
          <a:prstGeom prst="rect">
            <a:avLst/>
          </a:prstGeom>
          <a:noFill/>
          <a:ln>
            <a:noFill/>
          </a:ln>
        </p:spPr>
        <p:txBody>
          <a:bodyPr/>
          <a:p>
            <a:pPr marL="343080" indent="-342720">
              <a:lnSpc>
                <a:spcPct val="100000"/>
              </a:lnSpc>
              <a:buClr>
                <a:srgbClr val="a53010"/>
              </a:buClr>
              <a:buFont typeface="Wingdings 3" charset="2"/>
              <a:buChar char=""/>
            </a:pPr>
            <a:r>
              <a:rPr b="0" lang="en-US" sz="8000" spc="-1" strike="noStrike">
                <a:solidFill>
                  <a:srgbClr val="404040"/>
                </a:solidFill>
                <a:uFill>
                  <a:solidFill>
                    <a:srgbClr val="ffffff"/>
                  </a:solidFill>
                </a:uFill>
                <a:latin typeface="Century Gothic"/>
              </a:rPr>
              <a:t>Les personnes qui ne maitrisent pas le français oral mais qui lisent et écrivent dans une langue ne sont pas analphabètes même si cette langue écrite n’a pas le même alphabet ou n’est pas alphabétique.</a:t>
            </a:r>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8000" spc="-1" strike="noStrike">
                <a:solidFill>
                  <a:srgbClr val="404040"/>
                </a:solidFill>
                <a:uFill>
                  <a:solidFill>
                    <a:srgbClr val="ffffff"/>
                  </a:solidFill>
                </a:uFill>
                <a:latin typeface="Century Gothic"/>
              </a:rPr>
              <a:t>Tout comme une personne qui apprend une nouvelle langue ne réapprend pas à parler, une personne qui maitrise une langue écrite ne réapprend pas à lire et à écrire. </a:t>
            </a:r>
            <a:endParaRPr b="0" lang="en-US" sz="1800" spc="-1" strike="noStrike">
              <a:solidFill>
                <a:srgbClr val="404040"/>
              </a:solidFill>
              <a:uFill>
                <a:solidFill>
                  <a:srgbClr val="ffffff"/>
                </a:solidFill>
              </a:uFill>
              <a:latin typeface="Century Gothic"/>
            </a:endParaRPr>
          </a:p>
          <a:p>
            <a:pPr lvl="2" marL="1143000" indent="-228240">
              <a:lnSpc>
                <a:spcPct val="100000"/>
              </a:lnSpc>
              <a:buClr>
                <a:srgbClr val="a53010"/>
              </a:buClr>
              <a:buFont typeface="Wingdings 3" charset="2"/>
              <a:buChar char=""/>
            </a:pPr>
            <a:r>
              <a:rPr b="0" lang="en-US" sz="7600" spc="-1" strike="noStrike">
                <a:solidFill>
                  <a:srgbClr val="404040"/>
                </a:solidFill>
                <a:uFill>
                  <a:solidFill>
                    <a:srgbClr val="ffffff"/>
                  </a:solidFill>
                </a:uFill>
                <a:latin typeface="Century Gothic"/>
              </a:rPr>
              <a:t>Elle peut s’appuyer sur sa maitrise d’un système écrit pour s’ajuster à un nouveau système.</a:t>
            </a:r>
            <a:endParaRPr b="0" lang="en-US" sz="1200" spc="-1" strike="noStrike">
              <a:solidFill>
                <a:srgbClr val="404040"/>
              </a:solidFill>
              <a:uFill>
                <a:solidFill>
                  <a:srgbClr val="ffffff"/>
                </a:solidFill>
              </a:uFill>
              <a:latin typeface="Century Gothic"/>
            </a:endParaRPr>
          </a:p>
          <a:p>
            <a:pPr lvl="2" marL="1143000" indent="-228240">
              <a:lnSpc>
                <a:spcPct val="100000"/>
              </a:lnSpc>
              <a:buClr>
                <a:srgbClr val="a53010"/>
              </a:buClr>
              <a:buFont typeface="Wingdings 3" charset="2"/>
              <a:buChar char=""/>
            </a:pPr>
            <a:r>
              <a:rPr b="0" lang="en-US" sz="7600" spc="-1" strike="noStrike">
                <a:solidFill>
                  <a:srgbClr val="404040"/>
                </a:solidFill>
                <a:uFill>
                  <a:solidFill>
                    <a:srgbClr val="ffffff"/>
                  </a:solidFill>
                </a:uFill>
                <a:latin typeface="Century Gothic"/>
              </a:rPr>
              <a:t>Elle peut recourir à des outils comme la transcription, les dictionnaires ou les manuels pour renforcer, structurer ou développer ses acquis</a:t>
            </a:r>
            <a:endParaRPr b="0" lang="en-US" sz="12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a:p>
            <a:pPr>
              <a:lnSpc>
                <a:spcPct val="100000"/>
              </a:lnSpc>
            </a:pPr>
            <a:r>
              <a:rPr b="0" lang="en-US" sz="1800" spc="-1" strike="noStrike">
                <a:solidFill>
                  <a:srgbClr val="404040"/>
                </a:solidFill>
                <a:uFill>
                  <a:solidFill>
                    <a:srgbClr val="ffffff"/>
                  </a:solidFill>
                </a:uFill>
                <a:latin typeface="Century Gothic"/>
              </a:rPr>
              <a:t> </a:t>
            </a:r>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TextShape 1"/>
          <p:cNvSpPr txBox="1"/>
          <p:nvPr/>
        </p:nvSpPr>
        <p:spPr>
          <a:xfrm>
            <a:off x="2593080" y="624240"/>
            <a:ext cx="8911440" cy="1280520"/>
          </a:xfrm>
          <a:prstGeom prst="rect">
            <a:avLst/>
          </a:prstGeom>
          <a:noFill/>
          <a:ln>
            <a:noFill/>
          </a:ln>
        </p:spPr>
        <p:txBody>
          <a:bodyPr/>
          <a:p>
            <a:pPr>
              <a:lnSpc>
                <a:spcPct val="100000"/>
              </a:lnSpc>
            </a:pPr>
            <a:r>
              <a:rPr b="0" lang="en-US" sz="3600" spc="-1" strike="noStrike">
                <a:solidFill>
                  <a:srgbClr val="262626"/>
                </a:solidFill>
                <a:uFill>
                  <a:solidFill>
                    <a:srgbClr val="ffffff"/>
                  </a:solidFill>
                </a:uFill>
                <a:latin typeface="Century Gothic"/>
              </a:rPr>
              <a:t>Des adultes </a:t>
            </a:r>
            <a:r>
              <a:rPr b="0" lang="en-US" sz="3600" spc="-1" strike="noStrike">
                <a:solidFill>
                  <a:srgbClr val="262626"/>
                </a:solidFill>
                <a:uFill>
                  <a:solidFill>
                    <a:srgbClr val="ffffff"/>
                  </a:solidFill>
                </a:uFill>
                <a:latin typeface="Century Gothic"/>
              </a:rPr>
              <a:t>
</a:t>
            </a:r>
            <a:r>
              <a:rPr b="0" lang="en-US" sz="3600" spc="-1" strike="noStrike">
                <a:solidFill>
                  <a:srgbClr val="262626"/>
                </a:solidFill>
                <a:uFill>
                  <a:solidFill>
                    <a:srgbClr val="ffffff"/>
                  </a:solidFill>
                </a:uFill>
                <a:latin typeface="Century Gothic"/>
              </a:rPr>
              <a:t>qui ne maitrisent aucune langue écrite </a:t>
            </a:r>
            <a:endParaRPr b="0" lang="en-US" sz="1800" spc="-1" strike="noStrike">
              <a:solidFill>
                <a:srgbClr val="000000"/>
              </a:solidFill>
              <a:uFill>
                <a:solidFill>
                  <a:srgbClr val="ffffff"/>
                </a:solidFill>
              </a:uFill>
              <a:latin typeface="Century Gothic"/>
            </a:endParaRPr>
          </a:p>
        </p:txBody>
      </p:sp>
      <p:sp>
        <p:nvSpPr>
          <p:cNvPr id="212" name="TextShape 2"/>
          <p:cNvSpPr txBox="1"/>
          <p:nvPr/>
        </p:nvSpPr>
        <p:spPr>
          <a:xfrm>
            <a:off x="2589120" y="2133720"/>
            <a:ext cx="8915040" cy="3777120"/>
          </a:xfrm>
          <a:prstGeom prst="rect">
            <a:avLst/>
          </a:prstGeom>
          <a:noFill/>
          <a:ln>
            <a:noFill/>
          </a:ln>
        </p:spPr>
        <p:txBody>
          <a:bodyPr/>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Une personne confrontée pour la première fois à l’acquisition d’un langage écrit est confrontée à une réorganisation fondamentale, tant corporelle que de sa manière de voir le monde et d’y agir.</a:t>
            </a:r>
            <a:endParaRPr b="0" lang="en-US" sz="1800" spc="-1" strike="noStrike">
              <a:solidFill>
                <a:srgbClr val="404040"/>
              </a:solidFill>
              <a:uFill>
                <a:solidFill>
                  <a:srgbClr val="ffffff"/>
                </a:solidFill>
              </a:uFill>
              <a:latin typeface="Century Gothic"/>
            </a:endParaRPr>
          </a:p>
          <a:p>
            <a:pPr lvl="1" marL="685800" indent="-285480">
              <a:lnSpc>
                <a:spcPct val="100000"/>
              </a:lnSpc>
              <a:buClr>
                <a:srgbClr val="a53010"/>
              </a:buClr>
              <a:buFont typeface="Wingdings 3" charset="2"/>
              <a:buChar char=""/>
            </a:pPr>
            <a:r>
              <a:rPr b="0" lang="en-US" sz="1600" spc="-1" strike="noStrike">
                <a:solidFill>
                  <a:srgbClr val="404040"/>
                </a:solidFill>
                <a:uFill>
                  <a:solidFill>
                    <a:srgbClr val="ffffff"/>
                  </a:solidFill>
                </a:uFill>
                <a:latin typeface="Century Gothic"/>
              </a:rPr>
              <a:t>nouveau système symbolique de représentation des mots et du monde par des signes</a:t>
            </a:r>
            <a:endParaRPr b="0" lang="en-US" sz="1400" spc="-1" strike="noStrike">
              <a:solidFill>
                <a:srgbClr val="404040"/>
              </a:solidFill>
              <a:uFill>
                <a:solidFill>
                  <a:srgbClr val="ffffff"/>
                </a:solidFill>
              </a:uFill>
              <a:latin typeface="Century Gothic"/>
            </a:endParaRPr>
          </a:p>
          <a:p>
            <a:pPr lvl="1" marL="685800" indent="-285480">
              <a:lnSpc>
                <a:spcPct val="100000"/>
              </a:lnSpc>
              <a:buClr>
                <a:srgbClr val="a53010"/>
              </a:buClr>
              <a:buFont typeface="Wingdings 3" charset="2"/>
              <a:buChar char=""/>
            </a:pPr>
            <a:r>
              <a:rPr b="0" lang="en-US" sz="1600" spc="-1" strike="noStrike">
                <a:solidFill>
                  <a:srgbClr val="404040"/>
                </a:solidFill>
                <a:uFill>
                  <a:solidFill>
                    <a:srgbClr val="ffffff"/>
                  </a:solidFill>
                </a:uFill>
                <a:latin typeface="Century Gothic"/>
              </a:rPr>
              <a:t>Nouvelle catégorie d’objets définis par leur orientation dans un espace temps linéaire et normé</a:t>
            </a:r>
            <a:endParaRPr b="0" lang="en-US" sz="1400" spc="-1" strike="noStrike">
              <a:solidFill>
                <a:srgbClr val="404040"/>
              </a:solidFill>
              <a:uFill>
                <a:solidFill>
                  <a:srgbClr val="ffffff"/>
                </a:solidFill>
              </a:uFill>
              <a:latin typeface="Century Gothic"/>
            </a:endParaRPr>
          </a:p>
          <a:p>
            <a:pPr lvl="1" marL="685800" indent="-285480">
              <a:lnSpc>
                <a:spcPct val="100000"/>
              </a:lnSpc>
              <a:buClr>
                <a:srgbClr val="a53010"/>
              </a:buClr>
              <a:buFont typeface="Wingdings 3" charset="2"/>
              <a:buChar char=""/>
            </a:pPr>
            <a:r>
              <a:rPr b="0" lang="en-US" sz="1600" spc="-1" strike="noStrike">
                <a:solidFill>
                  <a:srgbClr val="404040"/>
                </a:solidFill>
                <a:uFill>
                  <a:solidFill>
                    <a:srgbClr val="ffffff"/>
                  </a:solidFill>
                </a:uFill>
                <a:latin typeface="Century Gothic"/>
              </a:rPr>
              <a:t>nouvel outil pour réfléchir et élaborer sa pensée, rencontrer l’autre</a:t>
            </a:r>
            <a:endParaRPr b="0" lang="en-US" sz="1400" spc="-1" strike="noStrike">
              <a:solidFill>
                <a:srgbClr val="404040"/>
              </a:solidFill>
              <a:uFill>
                <a:solidFill>
                  <a:srgbClr val="ffffff"/>
                </a:solidFill>
              </a:uFill>
              <a:latin typeface="Century Gothic"/>
            </a:endParaRPr>
          </a:p>
          <a:p>
            <a:pPr lvl="1" marL="685800" indent="-285480">
              <a:lnSpc>
                <a:spcPct val="100000"/>
              </a:lnSpc>
              <a:buClr>
                <a:srgbClr val="a53010"/>
              </a:buClr>
              <a:buFont typeface="Wingdings 3" charset="2"/>
              <a:buChar char=""/>
            </a:pPr>
            <a:r>
              <a:rPr b="0" lang="en-US" sz="1600" spc="-1" strike="noStrike">
                <a:solidFill>
                  <a:srgbClr val="404040"/>
                </a:solidFill>
                <a:uFill>
                  <a:solidFill>
                    <a:srgbClr val="ffffff"/>
                  </a:solidFill>
                </a:uFill>
                <a:latin typeface="Century Gothic"/>
              </a:rPr>
              <a:t>nouvelle manière plus individualiste d’être au monde</a:t>
            </a:r>
            <a:endParaRPr b="0" lang="en-US" sz="1400" spc="-1" strike="noStrike">
              <a:solidFill>
                <a:srgbClr val="404040"/>
              </a:solidFill>
              <a:uFill>
                <a:solidFill>
                  <a:srgbClr val="ffffff"/>
                </a:solidFill>
              </a:uFill>
              <a:latin typeface="Century Gothic"/>
            </a:endParaRPr>
          </a:p>
          <a:p>
            <a:pPr lvl="1" marL="685800" indent="-285480">
              <a:lnSpc>
                <a:spcPct val="100000"/>
              </a:lnSpc>
              <a:buClr>
                <a:srgbClr val="a53010"/>
              </a:buClr>
              <a:buFont typeface="Wingdings 3" charset="2"/>
              <a:buChar char=""/>
            </a:pPr>
            <a:r>
              <a:rPr b="0" lang="en-US" sz="1600" spc="-1" strike="noStrike">
                <a:solidFill>
                  <a:srgbClr val="404040"/>
                </a:solidFill>
                <a:uFill>
                  <a:solidFill>
                    <a:srgbClr val="ffffff"/>
                  </a:solidFill>
                </a:uFill>
                <a:latin typeface="Century Gothic"/>
              </a:rPr>
              <a:t>…</a:t>
            </a:r>
            <a:endParaRPr b="0" lang="en-US" sz="1400" spc="-1" strike="noStrike">
              <a:solidFill>
                <a:srgbClr val="404040"/>
              </a:solidFill>
              <a:uFill>
                <a:solidFill>
                  <a:srgbClr val="ffffff"/>
                </a:solidFill>
              </a:uFill>
              <a:latin typeface="Century Gothic"/>
            </a:endParaRPr>
          </a:p>
          <a:p>
            <a:r>
              <a:rPr b="0" lang="en-US" sz="1600" spc="-1" strike="noStrike">
                <a:solidFill>
                  <a:srgbClr val="404040"/>
                </a:solidFill>
                <a:uFill>
                  <a:solidFill>
                    <a:srgbClr val="ffffff"/>
                  </a:solidFill>
                </a:uFill>
                <a:latin typeface="Century Gothic"/>
              </a:rPr>
              <a:t> </a:t>
            </a:r>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TextShape 1"/>
          <p:cNvSpPr txBox="1"/>
          <p:nvPr/>
        </p:nvSpPr>
        <p:spPr>
          <a:xfrm>
            <a:off x="2593080" y="624240"/>
            <a:ext cx="8911440" cy="1280520"/>
          </a:xfrm>
          <a:prstGeom prst="rect">
            <a:avLst/>
          </a:prstGeom>
          <a:noFill/>
          <a:ln>
            <a:noFill/>
          </a:ln>
        </p:spPr>
        <p:txBody>
          <a:bodyPr/>
          <a:p>
            <a:pPr>
              <a:lnSpc>
                <a:spcPct val="100000"/>
              </a:lnSpc>
            </a:pPr>
            <a:r>
              <a:rPr b="0" lang="en-US" sz="3600" spc="-1" strike="noStrike">
                <a:solidFill>
                  <a:srgbClr val="262626"/>
                </a:solidFill>
                <a:uFill>
                  <a:solidFill>
                    <a:srgbClr val="ffffff"/>
                  </a:solidFill>
                </a:uFill>
                <a:latin typeface="Century Gothic"/>
              </a:rPr>
              <a:t>L’écrit , une réponse à une triple provocation: </a:t>
            </a:r>
            <a:endParaRPr b="0" lang="en-US" sz="1800" spc="-1" strike="noStrike">
              <a:solidFill>
                <a:srgbClr val="000000"/>
              </a:solidFill>
              <a:uFill>
                <a:solidFill>
                  <a:srgbClr val="ffffff"/>
                </a:solidFill>
              </a:uFill>
              <a:latin typeface="Century Gothic"/>
            </a:endParaRPr>
          </a:p>
        </p:txBody>
      </p:sp>
      <p:sp>
        <p:nvSpPr>
          <p:cNvPr id="214" name="TextShape 2"/>
          <p:cNvSpPr txBox="1"/>
          <p:nvPr/>
        </p:nvSpPr>
        <p:spPr>
          <a:xfrm>
            <a:off x="2589120" y="2133720"/>
            <a:ext cx="8915040" cy="3777120"/>
          </a:xfrm>
          <a:prstGeom prst="rect">
            <a:avLst/>
          </a:prstGeom>
          <a:noFill/>
          <a:ln>
            <a:noFill/>
          </a:ln>
        </p:spPr>
        <p:txBody>
          <a:bodyPr/>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provocation du temps. Passage du mythe à l’événement</a:t>
            </a:r>
            <a:r>
              <a:rPr b="0" lang="en-US" sz="1800" spc="-1" strike="noStrike">
                <a:solidFill>
                  <a:srgbClr val="404040"/>
                </a:solidFill>
                <a:uFill>
                  <a:solidFill>
                    <a:srgbClr val="ffffff"/>
                  </a:solidFill>
                </a:uFill>
                <a:latin typeface="Century Gothic"/>
              </a:rPr>
              <a:t>
</a:t>
            </a:r>
            <a:r>
              <a:rPr b="0" lang="en-US" sz="1800" spc="-1" strike="noStrike">
                <a:solidFill>
                  <a:srgbClr val="404040"/>
                </a:solidFill>
                <a:uFill>
                  <a:solidFill>
                    <a:srgbClr val="ffffff"/>
                  </a:solidFill>
                </a:uFill>
                <a:latin typeface="Century Gothic"/>
              </a:rPr>
              <a:t> </a:t>
            </a: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Provocation de l’absence. Situations de communication et signe de présence</a:t>
            </a:r>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800" spc="-1" strike="noStrike">
                <a:solidFill>
                  <a:srgbClr val="404040"/>
                </a:solidFill>
                <a:uFill>
                  <a:solidFill>
                    <a:srgbClr val="ffffff"/>
                  </a:solidFill>
                </a:uFill>
                <a:latin typeface="Century Gothic"/>
              </a:rPr>
              <a:t>Provocation de la limite, de la finitude de l’être humain, Pouvoir marquer de son nom l’humanité,</a:t>
            </a:r>
            <a:endParaRPr b="0" lang="en-US" sz="1800" spc="-1" strike="noStrike">
              <a:solidFill>
                <a:srgbClr val="404040"/>
              </a:solidFill>
              <a:uFill>
                <a:solidFill>
                  <a:srgbClr val="ffffff"/>
                </a:solidFill>
              </a:uFill>
              <a:latin typeface="Century Gothic"/>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TextShape 1"/>
          <p:cNvSpPr txBox="1"/>
          <p:nvPr/>
        </p:nvSpPr>
        <p:spPr>
          <a:xfrm>
            <a:off x="2129760" y="624240"/>
            <a:ext cx="9374400" cy="1012320"/>
          </a:xfrm>
          <a:prstGeom prst="rect">
            <a:avLst/>
          </a:prstGeom>
          <a:noFill/>
          <a:ln>
            <a:noFill/>
          </a:ln>
        </p:spPr>
        <p:txBody>
          <a:bodyPr/>
          <a:p>
            <a:pPr>
              <a:lnSpc>
                <a:spcPct val="100000"/>
              </a:lnSpc>
            </a:pPr>
            <a:r>
              <a:rPr b="0" lang="en-US" sz="3600" spc="-1" strike="noStrike">
                <a:solidFill>
                  <a:srgbClr val="262626"/>
                </a:solidFill>
                <a:uFill>
                  <a:solidFill>
                    <a:srgbClr val="ffffff"/>
                  </a:solidFill>
                </a:uFill>
                <a:latin typeface="Century Gothic"/>
              </a:rPr>
              <a:t>S’alphabétiser, acquérir le langage écrit,  nécessite</a:t>
            </a:r>
            <a:r>
              <a:rPr b="0" lang="en-US" sz="3600" spc="-1" strike="noStrike">
                <a:solidFill>
                  <a:srgbClr val="262626"/>
                </a:solidFill>
                <a:uFill>
                  <a:solidFill>
                    <a:srgbClr val="ffffff"/>
                  </a:solidFill>
                </a:uFill>
                <a:latin typeface="Century Gothic"/>
              </a:rPr>
              <a:t>
</a:t>
            </a:r>
            <a:r>
              <a:rPr b="0" lang="en-US" sz="3600" spc="-1" strike="noStrike">
                <a:solidFill>
                  <a:srgbClr val="262626"/>
                </a:solidFill>
                <a:uFill>
                  <a:solidFill>
                    <a:srgbClr val="ffffff"/>
                  </a:solidFill>
                </a:uFill>
                <a:latin typeface="Century Gothic"/>
              </a:rPr>
              <a:t> </a:t>
            </a:r>
            <a:r>
              <a:rPr b="0" lang="en-US" sz="3600" spc="-1" strike="noStrike">
                <a:solidFill>
                  <a:srgbClr val="262626"/>
                </a:solidFill>
                <a:uFill>
                  <a:solidFill>
                    <a:srgbClr val="ffffff"/>
                  </a:solidFill>
                </a:uFill>
                <a:latin typeface="Century Gothic"/>
              </a:rPr>
              <a:t>
</a:t>
            </a:r>
            <a:endParaRPr b="0" lang="en-US" sz="1800" spc="-1" strike="noStrike">
              <a:solidFill>
                <a:srgbClr val="000000"/>
              </a:solidFill>
              <a:uFill>
                <a:solidFill>
                  <a:srgbClr val="ffffff"/>
                </a:solidFill>
              </a:uFill>
              <a:latin typeface="Century Gothic"/>
            </a:endParaRPr>
          </a:p>
        </p:txBody>
      </p:sp>
      <p:sp>
        <p:nvSpPr>
          <p:cNvPr id="216" name="TextShape 2"/>
          <p:cNvSpPr txBox="1"/>
          <p:nvPr/>
        </p:nvSpPr>
        <p:spPr>
          <a:xfrm>
            <a:off x="2228040" y="1896480"/>
            <a:ext cx="9374400" cy="4616640"/>
          </a:xfrm>
          <a:prstGeom prst="rect">
            <a:avLst/>
          </a:prstGeom>
          <a:noFill/>
          <a:ln>
            <a:noFill/>
          </a:ln>
        </p:spPr>
        <p:txBody>
          <a:bodyPr/>
          <a:p>
            <a:pPr marL="343080" indent="-342720">
              <a:lnSpc>
                <a:spcPct val="100000"/>
              </a:lnSpc>
              <a:buClr>
                <a:srgbClr val="a53010"/>
              </a:buClr>
              <a:buFont typeface="Wingdings 3" charset="2"/>
              <a:buChar char=""/>
            </a:pPr>
            <a:r>
              <a:rPr b="0" lang="en-US" sz="1900" spc="-1" strike="noStrike">
                <a:solidFill>
                  <a:srgbClr val="404040"/>
                </a:solidFill>
                <a:uFill>
                  <a:solidFill>
                    <a:srgbClr val="ffffff"/>
                  </a:solidFill>
                </a:uFill>
                <a:latin typeface="Century Gothic"/>
              </a:rPr>
              <a:t>d’entrer dans la culture de l’écrit , ce qui entraine</a:t>
            </a:r>
            <a:endParaRPr b="0" lang="en-US" sz="1800" spc="-1" strike="noStrike">
              <a:solidFill>
                <a:srgbClr val="404040"/>
              </a:solidFill>
              <a:uFill>
                <a:solidFill>
                  <a:srgbClr val="ffffff"/>
                </a:solidFill>
              </a:uFill>
              <a:latin typeface="Century Gothic"/>
            </a:endParaRPr>
          </a:p>
          <a:p>
            <a:pPr lvl="2" marL="1143000" indent="-228240">
              <a:lnSpc>
                <a:spcPct val="100000"/>
              </a:lnSpc>
              <a:buClr>
                <a:srgbClr val="a53010"/>
              </a:buClr>
              <a:buFont typeface="Wingdings 3" charset="2"/>
              <a:buChar char=""/>
            </a:pPr>
            <a:r>
              <a:rPr b="0" lang="en-US" sz="2100" spc="-1" strike="noStrike">
                <a:solidFill>
                  <a:srgbClr val="404040"/>
                </a:solidFill>
                <a:uFill>
                  <a:solidFill>
                    <a:srgbClr val="ffffff"/>
                  </a:solidFill>
                </a:uFill>
                <a:latin typeface="Century Gothic"/>
              </a:rPr>
              <a:t>la déconstruction d’un monde sans écrit pour reconstruire un autre monde, celui de l’écrit, où l’espace et le temps sont différents</a:t>
            </a:r>
            <a:endParaRPr b="0" lang="en-US" sz="1200" spc="-1" strike="noStrike">
              <a:solidFill>
                <a:srgbClr val="404040"/>
              </a:solidFill>
              <a:uFill>
                <a:solidFill>
                  <a:srgbClr val="ffffff"/>
                </a:solidFill>
              </a:uFill>
              <a:latin typeface="Century Gothic"/>
            </a:endParaRPr>
          </a:p>
          <a:p>
            <a:pPr lvl="2" marL="1143000" indent="-228240">
              <a:lnSpc>
                <a:spcPct val="100000"/>
              </a:lnSpc>
              <a:buClr>
                <a:srgbClr val="a53010"/>
              </a:buClr>
              <a:buFont typeface="Wingdings 3" charset="2"/>
              <a:buChar char=""/>
            </a:pPr>
            <a:r>
              <a:rPr b="0" lang="en-US" sz="2100" spc="-1" strike="noStrike">
                <a:solidFill>
                  <a:srgbClr val="404040"/>
                </a:solidFill>
                <a:uFill>
                  <a:solidFill>
                    <a:srgbClr val="ffffff"/>
                  </a:solidFill>
                </a:uFill>
                <a:latin typeface="Century Gothic"/>
              </a:rPr>
              <a:t>L’appropriation des objets culturels de l’écrit (livres, journaux, agenda, écrans…. crayons, claviers…) et de leurs usages</a:t>
            </a:r>
            <a:endParaRPr b="0" lang="en-US" sz="1200" spc="-1" strike="noStrike">
              <a:solidFill>
                <a:srgbClr val="404040"/>
              </a:solidFill>
              <a:uFill>
                <a:solidFill>
                  <a:srgbClr val="ffffff"/>
                </a:solidFill>
              </a:uFill>
              <a:latin typeface="Century Gothic"/>
            </a:endParaRPr>
          </a:p>
          <a:p>
            <a:pPr lvl="2" marL="1143000" indent="-228240">
              <a:lnSpc>
                <a:spcPct val="100000"/>
              </a:lnSpc>
              <a:buClr>
                <a:srgbClr val="a53010"/>
              </a:buClr>
              <a:buFont typeface="Wingdings 3" charset="2"/>
              <a:buChar char=""/>
            </a:pPr>
            <a:r>
              <a:rPr b="0" lang="en-US" sz="2100" spc="-1" strike="noStrike">
                <a:solidFill>
                  <a:srgbClr val="404040"/>
                </a:solidFill>
                <a:uFill>
                  <a:solidFill>
                    <a:srgbClr val="ffffff"/>
                  </a:solidFill>
                </a:uFill>
                <a:latin typeface="Century Gothic"/>
              </a:rPr>
              <a:t>des déplacements identitaires et culturels </a:t>
            </a:r>
            <a:endParaRPr b="0" lang="en-US" sz="1200" spc="-1" strike="noStrike">
              <a:solidFill>
                <a:srgbClr val="404040"/>
              </a:solidFill>
              <a:uFill>
                <a:solidFill>
                  <a:srgbClr val="ffffff"/>
                </a:solidFill>
              </a:uFill>
              <a:latin typeface="Century Gothic"/>
            </a:endParaRPr>
          </a:p>
          <a:p>
            <a:pPr lvl="2" marL="1143000" indent="-228240">
              <a:lnSpc>
                <a:spcPct val="100000"/>
              </a:lnSpc>
              <a:buClr>
                <a:srgbClr val="a53010"/>
              </a:buClr>
              <a:buFont typeface="Wingdings 3" charset="2"/>
              <a:buChar char=""/>
            </a:pPr>
            <a:r>
              <a:rPr b="0" lang="en-US" sz="2100" spc="-1" strike="noStrike">
                <a:solidFill>
                  <a:srgbClr val="404040"/>
                </a:solidFill>
                <a:uFill>
                  <a:solidFill>
                    <a:srgbClr val="ffffff"/>
                  </a:solidFill>
                </a:uFill>
                <a:latin typeface="Century Gothic"/>
              </a:rPr>
              <a:t>la modification des modes de pensées et d’action</a:t>
            </a:r>
            <a:endParaRPr b="0" lang="en-US" sz="12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2100" spc="-1" strike="noStrike">
                <a:solidFill>
                  <a:srgbClr val="404040"/>
                </a:solidFill>
                <a:uFill>
                  <a:solidFill>
                    <a:srgbClr val="ffffff"/>
                  </a:solidFill>
                </a:uFill>
                <a:latin typeface="Century Gothic"/>
              </a:rPr>
              <a:t>un statut de citoyen à part entière</a:t>
            </a:r>
            <a:endParaRPr b="0" lang="en-US" sz="1800" spc="-1" strike="noStrike">
              <a:solidFill>
                <a:srgbClr val="404040"/>
              </a:solidFill>
              <a:uFill>
                <a:solidFill>
                  <a:srgbClr val="ffffff"/>
                </a:solidFill>
              </a:uFill>
              <a:latin typeface="Century Gothic"/>
            </a:endParaRPr>
          </a:p>
          <a:p>
            <a:pPr marL="343080" indent="-342720">
              <a:lnSpc>
                <a:spcPct val="100000"/>
              </a:lnSpc>
              <a:buClr>
                <a:srgbClr val="a53010"/>
              </a:buClr>
              <a:buFont typeface="Wingdings 3" charset="2"/>
              <a:buChar char=""/>
            </a:pPr>
            <a:r>
              <a:rPr b="0" lang="en-US" sz="1900" spc="-1" strike="noStrike">
                <a:solidFill>
                  <a:srgbClr val="404040"/>
                </a:solidFill>
                <a:uFill>
                  <a:solidFill>
                    <a:srgbClr val="ffffff"/>
                  </a:solidFill>
                </a:uFill>
                <a:latin typeface="Century Gothic"/>
              </a:rPr>
              <a:t>de  sortir de l’équation aliénante                 pour se reconstruire comme sujet</a:t>
            </a:r>
            <a:endParaRPr b="0" lang="en-US" sz="1800" spc="-1" strike="noStrike">
              <a:solidFill>
                <a:srgbClr val="404040"/>
              </a:solidFill>
              <a:uFill>
                <a:solidFill>
                  <a:srgbClr val="ffffff"/>
                </a:solidFill>
              </a:uFill>
              <a:latin typeface="Century Gothic"/>
            </a:endParaRPr>
          </a:p>
          <a:p>
            <a:r>
              <a:rPr b="0" lang="en-US" sz="2100" spc="-1" strike="noStrike">
                <a:solidFill>
                  <a:srgbClr val="404040"/>
                </a:solidFill>
                <a:uFill>
                  <a:solidFill>
                    <a:srgbClr val="ffffff"/>
                  </a:solidFill>
                </a:uFill>
                <a:latin typeface="Century Gothic"/>
              </a:rPr>
              <a:t>Je ne sais pas lire =  je ne sais rien </a:t>
            </a:r>
            <a:r>
              <a:rPr b="0" lang="en-US" sz="2100" spc="-1" strike="noStrike">
                <a:solidFill>
                  <a:srgbClr val="404040"/>
                </a:solidFill>
                <a:uFill>
                  <a:solidFill>
                    <a:srgbClr val="ffffff"/>
                  </a:solidFill>
                </a:uFill>
                <a:latin typeface="Century Gothic"/>
              </a:rPr>
              <a:t>	</a:t>
            </a:r>
            <a:r>
              <a:rPr b="0" lang="en-US" sz="2100" spc="-1" strike="noStrike">
                <a:solidFill>
                  <a:srgbClr val="404040"/>
                </a:solidFill>
                <a:uFill>
                  <a:solidFill>
                    <a:srgbClr val="ffffff"/>
                  </a:solidFill>
                </a:uFill>
                <a:latin typeface="Century Gothic"/>
              </a:rPr>
              <a:t>	</a:t>
            </a:r>
            <a:r>
              <a:rPr b="0" lang="en-US" sz="2100" spc="-1" strike="noStrike">
                <a:solidFill>
                  <a:srgbClr val="404040"/>
                </a:solidFill>
                <a:uFill>
                  <a:solidFill>
                    <a:srgbClr val="ffffff"/>
                  </a:solidFill>
                </a:uFill>
                <a:latin typeface="Century Gothic"/>
              </a:rPr>
              <a:t>	</a:t>
            </a:r>
            <a:r>
              <a:rPr b="0" lang="en-US" sz="2100" spc="-1" strike="noStrike">
                <a:solidFill>
                  <a:srgbClr val="404040"/>
                </a:solidFill>
                <a:uFill>
                  <a:solidFill>
                    <a:srgbClr val="ffffff"/>
                  </a:solidFill>
                </a:uFill>
                <a:latin typeface="Century Gothic"/>
              </a:rPr>
              <a:t>	</a:t>
            </a:r>
            <a:r>
              <a:rPr b="0" lang="en-US" sz="2100" spc="-1" strike="noStrike">
                <a:solidFill>
                  <a:srgbClr val="404040"/>
                </a:solidFill>
                <a:uFill>
                  <a:solidFill>
                    <a:srgbClr val="ffffff"/>
                  </a:solidFill>
                </a:uFill>
                <a:latin typeface="Century Gothic"/>
              </a:rPr>
              <a:t>Je ne sais pas lire mais </a:t>
            </a:r>
            <a:r>
              <a:rPr b="0" lang="en-US" sz="2100" spc="-1" strike="noStrike">
                <a:solidFill>
                  <a:srgbClr val="404040"/>
                </a:solidFill>
                <a:uFill>
                  <a:solidFill>
                    <a:srgbClr val="ffffff"/>
                  </a:solidFill>
                </a:uFill>
                <a:latin typeface="Century Gothic"/>
              </a:rPr>
              <a:t>
</a:t>
            </a:r>
            <a:r>
              <a:rPr b="0" lang="en-US" sz="2100" spc="-1" strike="noStrike">
                <a:solidFill>
                  <a:srgbClr val="404040"/>
                </a:solidFill>
                <a:uFill>
                  <a:solidFill>
                    <a:srgbClr val="ffffff"/>
                  </a:solidFill>
                </a:uFill>
                <a:latin typeface="Century Gothic"/>
              </a:rPr>
              <a:t>Je ne sais rien       =  je ne suis rien </a:t>
            </a:r>
            <a:r>
              <a:rPr b="0" lang="en-US" sz="2100" spc="-1" strike="noStrike">
                <a:solidFill>
                  <a:srgbClr val="404040"/>
                </a:solidFill>
                <a:uFill>
                  <a:solidFill>
                    <a:srgbClr val="ffffff"/>
                  </a:solidFill>
                </a:uFill>
                <a:latin typeface="Century Gothic"/>
              </a:rPr>
              <a:t>	</a:t>
            </a:r>
            <a:r>
              <a:rPr b="0" lang="en-US" sz="2100" spc="-1" strike="noStrike">
                <a:solidFill>
                  <a:srgbClr val="404040"/>
                </a:solidFill>
                <a:uFill>
                  <a:solidFill>
                    <a:srgbClr val="ffffff"/>
                  </a:solidFill>
                </a:uFill>
                <a:latin typeface="Century Gothic"/>
              </a:rPr>
              <a:t>	</a:t>
            </a:r>
            <a:r>
              <a:rPr b="0" lang="en-US" sz="2100" spc="-1" strike="noStrike">
                <a:solidFill>
                  <a:srgbClr val="404040"/>
                </a:solidFill>
                <a:uFill>
                  <a:solidFill>
                    <a:srgbClr val="ffffff"/>
                  </a:solidFill>
                </a:uFill>
                <a:latin typeface="Century Gothic"/>
              </a:rPr>
              <a:t>	</a:t>
            </a:r>
            <a:r>
              <a:rPr b="0" lang="en-US" sz="2100" spc="-1" strike="noStrike">
                <a:solidFill>
                  <a:srgbClr val="404040"/>
                </a:solidFill>
                <a:uFill>
                  <a:solidFill>
                    <a:srgbClr val="ffffff"/>
                  </a:solidFill>
                </a:uFill>
                <a:latin typeface="Century Gothic"/>
              </a:rPr>
              <a:t>	</a:t>
            </a:r>
            <a:r>
              <a:rPr b="0" lang="en-US" sz="2100" spc="-1" strike="noStrike">
                <a:solidFill>
                  <a:srgbClr val="404040"/>
                </a:solidFill>
                <a:uFill>
                  <a:solidFill>
                    <a:srgbClr val="ffffff"/>
                  </a:solidFill>
                </a:uFill>
                <a:latin typeface="Century Gothic"/>
              </a:rPr>
              <a:t>Je sais… et je suis…</a:t>
            </a:r>
            <a:r>
              <a:rPr b="0" lang="en-US" sz="2300" spc="-1" strike="noStrike">
                <a:solidFill>
                  <a:srgbClr val="404040"/>
                </a:solidFill>
                <a:uFill>
                  <a:solidFill>
                    <a:srgbClr val="ffffff"/>
                  </a:solidFill>
                </a:uFill>
                <a:latin typeface="Century Gothic"/>
              </a:rPr>
              <a:t>.</a:t>
            </a:r>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a:p>
            <a:endParaRPr b="0" lang="en-US" sz="1800" spc="-1" strike="noStrike">
              <a:solidFill>
                <a:srgbClr val="404040"/>
              </a:solidFill>
              <a:uFill>
                <a:solidFill>
                  <a:srgbClr val="ffffff"/>
                </a:solidFill>
              </a:uFill>
              <a:latin typeface="Century Gothic"/>
            </a:endParaRPr>
          </a:p>
          <a:p>
            <a:pPr>
              <a:lnSpc>
                <a:spcPct val="100000"/>
              </a:lnSpc>
            </a:pPr>
            <a:endParaRPr b="0" lang="en-US" sz="1800" spc="-1" strike="noStrike">
              <a:solidFill>
                <a:srgbClr val="404040"/>
              </a:solidFill>
              <a:uFill>
                <a:solidFill>
                  <a:srgbClr val="ffffff"/>
                </a:solidFill>
              </a:uFill>
              <a:latin typeface="Century Gothic"/>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LibreOffice/5.1.6.2$Linux_X86_64 LibreOffice_project/10m0$Build-2</Application>
  <Words>770</Words>
  <Paragraphs>115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2018-10-25T12:36:08Z</dcterms:created>
  <dc:creator>Catherine Stercq</dc:creator>
  <dc:description/>
  <dc:language>fr-BE</dc:language>
  <cp:lastModifiedBy>Catherine Stercq</cp:lastModifiedBy>
  <dcterms:modified xsi:type="dcterms:W3CDTF">2018-12-04T18:33:02Z</dcterms:modified>
  <cp:revision>55</cp:revision>
  <dc:subject/>
  <dc:title>Forum  « ALPHA et FLE :  points communs et divergences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3</vt:i4>
  </property>
  <property fmtid="{D5CDD505-2E9C-101B-9397-08002B2CF9AE}" pid="8" name="PresentationFormat">
    <vt:lpwstr>Grand écran</vt:lpwstr>
  </property>
  <property fmtid="{D5CDD505-2E9C-101B-9397-08002B2CF9AE}" pid="9" name="ScaleCrop">
    <vt:bool>0</vt:bool>
  </property>
  <property fmtid="{D5CDD505-2E9C-101B-9397-08002B2CF9AE}" pid="10" name="ShareDoc">
    <vt:bool>0</vt:bool>
  </property>
  <property fmtid="{D5CDD505-2E9C-101B-9397-08002B2CF9AE}" pid="11" name="Slides">
    <vt:i4>15</vt:i4>
  </property>
</Properties>
</file>